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6" r:id="rId6"/>
    <p:sldId id="274" r:id="rId7"/>
    <p:sldId id="260" r:id="rId8"/>
    <p:sldId id="273" r:id="rId9"/>
    <p:sldId id="261" r:id="rId10"/>
    <p:sldId id="262" r:id="rId11"/>
    <p:sldId id="270" r:id="rId12"/>
    <p:sldId id="264" r:id="rId13"/>
    <p:sldId id="269" r:id="rId14"/>
    <p:sldId id="263" r:id="rId15"/>
    <p:sldId id="272" r:id="rId16"/>
    <p:sldId id="265" r:id="rId17"/>
    <p:sldId id="266" r:id="rId18"/>
    <p:sldId id="271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79647" autoAdjust="0"/>
  </p:normalViewPr>
  <p:slideViewPr>
    <p:cSldViewPr snapToGrid="0">
      <p:cViewPr varScale="1">
        <p:scale>
          <a:sx n="53" d="100"/>
          <a:sy n="53" d="100"/>
        </p:scale>
        <p:origin x="1172" y="36"/>
      </p:cViewPr>
      <p:guideLst/>
    </p:cSldViewPr>
  </p:slideViewPr>
  <p:outlineViewPr>
    <p:cViewPr>
      <p:scale>
        <a:sx n="33" d="100"/>
        <a:sy n="33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402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95672-2D90-4FE5-A72E-81DAAEFE6E92}" type="doc">
      <dgm:prSet loTypeId="urn:microsoft.com/office/officeart/2008/layout/LinedList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4A98A46-5EE6-4A8C-AD9A-5E59AD93E05E}">
      <dgm:prSet/>
      <dgm:spPr/>
      <dgm:t>
        <a:bodyPr/>
        <a:lstStyle/>
        <a:p>
          <a:r>
            <a:rPr lang="en-US"/>
            <a:t>Project Objectives</a:t>
          </a:r>
        </a:p>
      </dgm:t>
    </dgm:pt>
    <dgm:pt modelId="{39002E62-373B-450B-A889-40EC03849B98}" type="parTrans" cxnId="{C338A5BD-8499-4A80-A7AD-ADC68FEE1369}">
      <dgm:prSet/>
      <dgm:spPr/>
      <dgm:t>
        <a:bodyPr/>
        <a:lstStyle/>
        <a:p>
          <a:endParaRPr lang="en-US"/>
        </a:p>
      </dgm:t>
    </dgm:pt>
    <dgm:pt modelId="{47FD6D47-5173-4C56-95FC-29E624323D90}" type="sibTrans" cxnId="{C338A5BD-8499-4A80-A7AD-ADC68FEE1369}">
      <dgm:prSet/>
      <dgm:spPr/>
      <dgm:t>
        <a:bodyPr/>
        <a:lstStyle/>
        <a:p>
          <a:endParaRPr lang="en-US"/>
        </a:p>
      </dgm:t>
    </dgm:pt>
    <dgm:pt modelId="{0CBCB3E4-5075-4DA6-A13D-79101222FF0B}">
      <dgm:prSet/>
      <dgm:spPr/>
      <dgm:t>
        <a:bodyPr/>
        <a:lstStyle/>
        <a:p>
          <a:r>
            <a:rPr lang="en-US"/>
            <a:t>Project Design</a:t>
          </a:r>
        </a:p>
      </dgm:t>
    </dgm:pt>
    <dgm:pt modelId="{215F73EC-BE99-43E5-BCCA-7F9EAB088EE3}" type="parTrans" cxnId="{E7D6B301-738B-4771-BC32-AF07D41F06BB}">
      <dgm:prSet/>
      <dgm:spPr/>
      <dgm:t>
        <a:bodyPr/>
        <a:lstStyle/>
        <a:p>
          <a:endParaRPr lang="en-US"/>
        </a:p>
      </dgm:t>
    </dgm:pt>
    <dgm:pt modelId="{96DE76C9-0264-4832-B692-6899CBAEBD28}" type="sibTrans" cxnId="{E7D6B301-738B-4771-BC32-AF07D41F06BB}">
      <dgm:prSet/>
      <dgm:spPr/>
      <dgm:t>
        <a:bodyPr/>
        <a:lstStyle/>
        <a:p>
          <a:endParaRPr lang="en-US"/>
        </a:p>
      </dgm:t>
    </dgm:pt>
    <dgm:pt modelId="{6D337B59-789B-4E31-89F2-7E7EF0CCC690}">
      <dgm:prSet/>
      <dgm:spPr/>
      <dgm:t>
        <a:bodyPr/>
        <a:lstStyle/>
        <a:p>
          <a:r>
            <a:rPr lang="en-US"/>
            <a:t>Acquisition and Installation</a:t>
          </a:r>
        </a:p>
      </dgm:t>
    </dgm:pt>
    <dgm:pt modelId="{98C40582-130A-4EEA-9E2B-931CFA9DA242}" type="parTrans" cxnId="{7E1CA76D-52B7-4607-B1A7-71DBF4FCC91A}">
      <dgm:prSet/>
      <dgm:spPr/>
      <dgm:t>
        <a:bodyPr/>
        <a:lstStyle/>
        <a:p>
          <a:endParaRPr lang="en-US"/>
        </a:p>
      </dgm:t>
    </dgm:pt>
    <dgm:pt modelId="{F9C7CF12-E471-4905-9C22-669A01351C7C}" type="sibTrans" cxnId="{7E1CA76D-52B7-4607-B1A7-71DBF4FCC91A}">
      <dgm:prSet/>
      <dgm:spPr/>
      <dgm:t>
        <a:bodyPr/>
        <a:lstStyle/>
        <a:p>
          <a:endParaRPr lang="en-US"/>
        </a:p>
      </dgm:t>
    </dgm:pt>
    <dgm:pt modelId="{F961B3F9-E8BE-4AA0-A674-4220623ECFAE}">
      <dgm:prSet/>
      <dgm:spPr/>
      <dgm:t>
        <a:bodyPr/>
        <a:lstStyle/>
        <a:p>
          <a:r>
            <a:rPr lang="en-US" dirty="0"/>
            <a:t>Client Design and Implementation</a:t>
          </a:r>
        </a:p>
      </dgm:t>
    </dgm:pt>
    <dgm:pt modelId="{B4FB66E8-E973-4ACB-B887-C7B92940F9AF}" type="parTrans" cxnId="{8D1E7F17-B17D-44C6-91B8-F4E96AD5CB70}">
      <dgm:prSet/>
      <dgm:spPr/>
      <dgm:t>
        <a:bodyPr/>
        <a:lstStyle/>
        <a:p>
          <a:endParaRPr lang="en-US"/>
        </a:p>
      </dgm:t>
    </dgm:pt>
    <dgm:pt modelId="{89882A5A-4D88-402A-8006-3C47DD92E2C7}" type="sibTrans" cxnId="{8D1E7F17-B17D-44C6-91B8-F4E96AD5CB70}">
      <dgm:prSet/>
      <dgm:spPr/>
      <dgm:t>
        <a:bodyPr/>
        <a:lstStyle/>
        <a:p>
          <a:endParaRPr lang="en-US"/>
        </a:p>
      </dgm:t>
    </dgm:pt>
    <dgm:pt modelId="{0317EB32-D23F-44F1-B584-53048AFEF74D}">
      <dgm:prSet/>
      <dgm:spPr/>
      <dgm:t>
        <a:bodyPr/>
        <a:lstStyle/>
        <a:p>
          <a:r>
            <a:rPr lang="en-US" dirty="0"/>
            <a:t>Plugins</a:t>
          </a:r>
        </a:p>
      </dgm:t>
    </dgm:pt>
    <dgm:pt modelId="{F73EA131-A4A5-483D-BCE5-A51E9AF4A92F}" type="parTrans" cxnId="{CA642D1E-159A-4071-8344-E73EC39F540E}">
      <dgm:prSet/>
      <dgm:spPr/>
      <dgm:t>
        <a:bodyPr/>
        <a:lstStyle/>
        <a:p>
          <a:endParaRPr lang="en-US"/>
        </a:p>
      </dgm:t>
    </dgm:pt>
    <dgm:pt modelId="{14166366-24F4-4F31-993B-CA5C1AB89B3F}" type="sibTrans" cxnId="{CA642D1E-159A-4071-8344-E73EC39F540E}">
      <dgm:prSet/>
      <dgm:spPr/>
      <dgm:t>
        <a:bodyPr/>
        <a:lstStyle/>
        <a:p>
          <a:endParaRPr lang="en-US"/>
        </a:p>
      </dgm:t>
    </dgm:pt>
    <dgm:pt modelId="{FB444767-634A-41FB-8574-385C8284A4DC}" type="pres">
      <dgm:prSet presAssocID="{A4B95672-2D90-4FE5-A72E-81DAAEFE6E92}" presName="vert0" presStyleCnt="0">
        <dgm:presLayoutVars>
          <dgm:dir/>
          <dgm:animOne val="branch"/>
          <dgm:animLvl val="lvl"/>
        </dgm:presLayoutVars>
      </dgm:prSet>
      <dgm:spPr/>
    </dgm:pt>
    <dgm:pt modelId="{7EEBAB62-9DAD-4520-8B14-40EB0D445C9F}" type="pres">
      <dgm:prSet presAssocID="{44A98A46-5EE6-4A8C-AD9A-5E59AD93E05E}" presName="thickLine" presStyleLbl="alignNode1" presStyleIdx="0" presStyleCnt="5"/>
      <dgm:spPr/>
    </dgm:pt>
    <dgm:pt modelId="{FDFA2FE7-3F1F-493D-B35D-78BACB9C040E}" type="pres">
      <dgm:prSet presAssocID="{44A98A46-5EE6-4A8C-AD9A-5E59AD93E05E}" presName="horz1" presStyleCnt="0"/>
      <dgm:spPr/>
    </dgm:pt>
    <dgm:pt modelId="{7190B4A9-1AA4-4C78-82DA-A29D0CA00D7D}" type="pres">
      <dgm:prSet presAssocID="{44A98A46-5EE6-4A8C-AD9A-5E59AD93E05E}" presName="tx1" presStyleLbl="revTx" presStyleIdx="0" presStyleCnt="5"/>
      <dgm:spPr/>
    </dgm:pt>
    <dgm:pt modelId="{0CB3E1FF-BF29-4790-9EDD-D1D2B612523C}" type="pres">
      <dgm:prSet presAssocID="{44A98A46-5EE6-4A8C-AD9A-5E59AD93E05E}" presName="vert1" presStyleCnt="0"/>
      <dgm:spPr/>
    </dgm:pt>
    <dgm:pt modelId="{9757AE19-FAAC-4436-BBB9-1F9D8300769F}" type="pres">
      <dgm:prSet presAssocID="{0CBCB3E4-5075-4DA6-A13D-79101222FF0B}" presName="thickLine" presStyleLbl="alignNode1" presStyleIdx="1" presStyleCnt="5"/>
      <dgm:spPr/>
    </dgm:pt>
    <dgm:pt modelId="{130C9D65-CA61-467F-8C1E-0887880EF26D}" type="pres">
      <dgm:prSet presAssocID="{0CBCB3E4-5075-4DA6-A13D-79101222FF0B}" presName="horz1" presStyleCnt="0"/>
      <dgm:spPr/>
    </dgm:pt>
    <dgm:pt modelId="{289EE3A4-3470-4B46-BBDF-1E7E5B8EFEF8}" type="pres">
      <dgm:prSet presAssocID="{0CBCB3E4-5075-4DA6-A13D-79101222FF0B}" presName="tx1" presStyleLbl="revTx" presStyleIdx="1" presStyleCnt="5"/>
      <dgm:spPr/>
    </dgm:pt>
    <dgm:pt modelId="{0CFA2343-EAFB-47F0-B130-4CE7536A318A}" type="pres">
      <dgm:prSet presAssocID="{0CBCB3E4-5075-4DA6-A13D-79101222FF0B}" presName="vert1" presStyleCnt="0"/>
      <dgm:spPr/>
    </dgm:pt>
    <dgm:pt modelId="{FCF5F068-EA8C-44FE-9574-F9C6B3DDFC8D}" type="pres">
      <dgm:prSet presAssocID="{6D337B59-789B-4E31-89F2-7E7EF0CCC690}" presName="thickLine" presStyleLbl="alignNode1" presStyleIdx="2" presStyleCnt="5"/>
      <dgm:spPr/>
    </dgm:pt>
    <dgm:pt modelId="{E9AB5FAF-D4B6-40A2-B308-F428B0BA5818}" type="pres">
      <dgm:prSet presAssocID="{6D337B59-789B-4E31-89F2-7E7EF0CCC690}" presName="horz1" presStyleCnt="0"/>
      <dgm:spPr/>
    </dgm:pt>
    <dgm:pt modelId="{842C76F9-2A3D-4146-9486-787B40E4167F}" type="pres">
      <dgm:prSet presAssocID="{6D337B59-789B-4E31-89F2-7E7EF0CCC690}" presName="tx1" presStyleLbl="revTx" presStyleIdx="2" presStyleCnt="5"/>
      <dgm:spPr/>
    </dgm:pt>
    <dgm:pt modelId="{096BDEC4-A3B4-4F33-BB56-1712447E8999}" type="pres">
      <dgm:prSet presAssocID="{6D337B59-789B-4E31-89F2-7E7EF0CCC690}" presName="vert1" presStyleCnt="0"/>
      <dgm:spPr/>
    </dgm:pt>
    <dgm:pt modelId="{9943408D-C584-4048-BC7B-62DEA917D6E1}" type="pres">
      <dgm:prSet presAssocID="{F961B3F9-E8BE-4AA0-A674-4220623ECFAE}" presName="thickLine" presStyleLbl="alignNode1" presStyleIdx="3" presStyleCnt="5"/>
      <dgm:spPr/>
    </dgm:pt>
    <dgm:pt modelId="{67DE4B27-9A7B-462A-A89F-2704208BB631}" type="pres">
      <dgm:prSet presAssocID="{F961B3F9-E8BE-4AA0-A674-4220623ECFAE}" presName="horz1" presStyleCnt="0"/>
      <dgm:spPr/>
    </dgm:pt>
    <dgm:pt modelId="{10BF607C-89DC-401F-A815-3C9B4803AB5C}" type="pres">
      <dgm:prSet presAssocID="{F961B3F9-E8BE-4AA0-A674-4220623ECFAE}" presName="tx1" presStyleLbl="revTx" presStyleIdx="3" presStyleCnt="5"/>
      <dgm:spPr/>
    </dgm:pt>
    <dgm:pt modelId="{40A5FD54-5746-46FD-8CFA-CA3615AF8505}" type="pres">
      <dgm:prSet presAssocID="{F961B3F9-E8BE-4AA0-A674-4220623ECFAE}" presName="vert1" presStyleCnt="0"/>
      <dgm:spPr/>
    </dgm:pt>
    <dgm:pt modelId="{E5B5E89D-725D-4360-B482-5D0FFD7CD71C}" type="pres">
      <dgm:prSet presAssocID="{0317EB32-D23F-44F1-B584-53048AFEF74D}" presName="thickLine" presStyleLbl="alignNode1" presStyleIdx="4" presStyleCnt="5"/>
      <dgm:spPr/>
    </dgm:pt>
    <dgm:pt modelId="{52736285-CDB8-45B3-8CC8-621E18F38056}" type="pres">
      <dgm:prSet presAssocID="{0317EB32-D23F-44F1-B584-53048AFEF74D}" presName="horz1" presStyleCnt="0"/>
      <dgm:spPr/>
    </dgm:pt>
    <dgm:pt modelId="{4324FA65-CFEA-4821-AA94-AD92BA84A0D3}" type="pres">
      <dgm:prSet presAssocID="{0317EB32-D23F-44F1-B584-53048AFEF74D}" presName="tx1" presStyleLbl="revTx" presStyleIdx="4" presStyleCnt="5"/>
      <dgm:spPr/>
    </dgm:pt>
    <dgm:pt modelId="{A3CDE523-8C6C-4F82-BF3A-4C63A4BF2C6C}" type="pres">
      <dgm:prSet presAssocID="{0317EB32-D23F-44F1-B584-53048AFEF74D}" presName="vert1" presStyleCnt="0"/>
      <dgm:spPr/>
    </dgm:pt>
  </dgm:ptLst>
  <dgm:cxnLst>
    <dgm:cxn modelId="{E7D6B301-738B-4771-BC32-AF07D41F06BB}" srcId="{A4B95672-2D90-4FE5-A72E-81DAAEFE6E92}" destId="{0CBCB3E4-5075-4DA6-A13D-79101222FF0B}" srcOrd="1" destOrd="0" parTransId="{215F73EC-BE99-43E5-BCCA-7F9EAB088EE3}" sibTransId="{96DE76C9-0264-4832-B692-6899CBAEBD28}"/>
    <dgm:cxn modelId="{CEBBC711-F3E5-465A-BF48-1E78C6821D94}" type="presOf" srcId="{0317EB32-D23F-44F1-B584-53048AFEF74D}" destId="{4324FA65-CFEA-4821-AA94-AD92BA84A0D3}" srcOrd="0" destOrd="0" presId="urn:microsoft.com/office/officeart/2008/layout/LinedList"/>
    <dgm:cxn modelId="{8D1E7F17-B17D-44C6-91B8-F4E96AD5CB70}" srcId="{A4B95672-2D90-4FE5-A72E-81DAAEFE6E92}" destId="{F961B3F9-E8BE-4AA0-A674-4220623ECFAE}" srcOrd="3" destOrd="0" parTransId="{B4FB66E8-E973-4ACB-B887-C7B92940F9AF}" sibTransId="{89882A5A-4D88-402A-8006-3C47DD92E2C7}"/>
    <dgm:cxn modelId="{CA642D1E-159A-4071-8344-E73EC39F540E}" srcId="{A4B95672-2D90-4FE5-A72E-81DAAEFE6E92}" destId="{0317EB32-D23F-44F1-B584-53048AFEF74D}" srcOrd="4" destOrd="0" parTransId="{F73EA131-A4A5-483D-BCE5-A51E9AF4A92F}" sibTransId="{14166366-24F4-4F31-993B-CA5C1AB89B3F}"/>
    <dgm:cxn modelId="{0A3C0B1F-07E3-4A85-9EE6-8766EDFE7886}" type="presOf" srcId="{6D337B59-789B-4E31-89F2-7E7EF0CCC690}" destId="{842C76F9-2A3D-4146-9486-787B40E4167F}" srcOrd="0" destOrd="0" presId="urn:microsoft.com/office/officeart/2008/layout/LinedList"/>
    <dgm:cxn modelId="{632FA524-1C4B-4339-860C-207399A183A8}" type="presOf" srcId="{0CBCB3E4-5075-4DA6-A13D-79101222FF0B}" destId="{289EE3A4-3470-4B46-BBDF-1E7E5B8EFEF8}" srcOrd="0" destOrd="0" presId="urn:microsoft.com/office/officeart/2008/layout/LinedList"/>
    <dgm:cxn modelId="{7E1CA76D-52B7-4607-B1A7-71DBF4FCC91A}" srcId="{A4B95672-2D90-4FE5-A72E-81DAAEFE6E92}" destId="{6D337B59-789B-4E31-89F2-7E7EF0CCC690}" srcOrd="2" destOrd="0" parTransId="{98C40582-130A-4EEA-9E2B-931CFA9DA242}" sibTransId="{F9C7CF12-E471-4905-9C22-669A01351C7C}"/>
    <dgm:cxn modelId="{7458BAA1-205C-483E-B20A-29E133DDFBB0}" type="presOf" srcId="{44A98A46-5EE6-4A8C-AD9A-5E59AD93E05E}" destId="{7190B4A9-1AA4-4C78-82DA-A29D0CA00D7D}" srcOrd="0" destOrd="0" presId="urn:microsoft.com/office/officeart/2008/layout/LinedList"/>
    <dgm:cxn modelId="{F7A182A5-FA67-427E-AB65-40E75F349E3D}" type="presOf" srcId="{F961B3F9-E8BE-4AA0-A674-4220623ECFAE}" destId="{10BF607C-89DC-401F-A815-3C9B4803AB5C}" srcOrd="0" destOrd="0" presId="urn:microsoft.com/office/officeart/2008/layout/LinedList"/>
    <dgm:cxn modelId="{C338A5BD-8499-4A80-A7AD-ADC68FEE1369}" srcId="{A4B95672-2D90-4FE5-A72E-81DAAEFE6E92}" destId="{44A98A46-5EE6-4A8C-AD9A-5E59AD93E05E}" srcOrd="0" destOrd="0" parTransId="{39002E62-373B-450B-A889-40EC03849B98}" sibTransId="{47FD6D47-5173-4C56-95FC-29E624323D90}"/>
    <dgm:cxn modelId="{0417E8C8-6FE9-4172-A608-7A4B561076D2}" type="presOf" srcId="{A4B95672-2D90-4FE5-A72E-81DAAEFE6E92}" destId="{FB444767-634A-41FB-8574-385C8284A4DC}" srcOrd="0" destOrd="0" presId="urn:microsoft.com/office/officeart/2008/layout/LinedList"/>
    <dgm:cxn modelId="{E57F8893-6745-4480-B4E4-E2B0049D1A16}" type="presParOf" srcId="{FB444767-634A-41FB-8574-385C8284A4DC}" destId="{7EEBAB62-9DAD-4520-8B14-40EB0D445C9F}" srcOrd="0" destOrd="0" presId="urn:microsoft.com/office/officeart/2008/layout/LinedList"/>
    <dgm:cxn modelId="{BEA13DBC-E183-4F29-8259-484B4941E8CD}" type="presParOf" srcId="{FB444767-634A-41FB-8574-385C8284A4DC}" destId="{FDFA2FE7-3F1F-493D-B35D-78BACB9C040E}" srcOrd="1" destOrd="0" presId="urn:microsoft.com/office/officeart/2008/layout/LinedList"/>
    <dgm:cxn modelId="{C01C5545-26CF-48F1-8EA4-280A5B724AA5}" type="presParOf" srcId="{FDFA2FE7-3F1F-493D-B35D-78BACB9C040E}" destId="{7190B4A9-1AA4-4C78-82DA-A29D0CA00D7D}" srcOrd="0" destOrd="0" presId="urn:microsoft.com/office/officeart/2008/layout/LinedList"/>
    <dgm:cxn modelId="{B513DBB1-168B-4550-852B-1078FC4D24B5}" type="presParOf" srcId="{FDFA2FE7-3F1F-493D-B35D-78BACB9C040E}" destId="{0CB3E1FF-BF29-4790-9EDD-D1D2B612523C}" srcOrd="1" destOrd="0" presId="urn:microsoft.com/office/officeart/2008/layout/LinedList"/>
    <dgm:cxn modelId="{13EC9CDD-7B42-46B2-B075-B0EDE5D7701C}" type="presParOf" srcId="{FB444767-634A-41FB-8574-385C8284A4DC}" destId="{9757AE19-FAAC-4436-BBB9-1F9D8300769F}" srcOrd="2" destOrd="0" presId="urn:microsoft.com/office/officeart/2008/layout/LinedList"/>
    <dgm:cxn modelId="{B5BAAD9E-7856-482C-B026-0F2C08A88285}" type="presParOf" srcId="{FB444767-634A-41FB-8574-385C8284A4DC}" destId="{130C9D65-CA61-467F-8C1E-0887880EF26D}" srcOrd="3" destOrd="0" presId="urn:microsoft.com/office/officeart/2008/layout/LinedList"/>
    <dgm:cxn modelId="{69603725-10D3-4248-847C-AFE51B559D31}" type="presParOf" srcId="{130C9D65-CA61-467F-8C1E-0887880EF26D}" destId="{289EE3A4-3470-4B46-BBDF-1E7E5B8EFEF8}" srcOrd="0" destOrd="0" presId="urn:microsoft.com/office/officeart/2008/layout/LinedList"/>
    <dgm:cxn modelId="{05F04055-C9A0-4954-8864-66685A31F12D}" type="presParOf" srcId="{130C9D65-CA61-467F-8C1E-0887880EF26D}" destId="{0CFA2343-EAFB-47F0-B130-4CE7536A318A}" srcOrd="1" destOrd="0" presId="urn:microsoft.com/office/officeart/2008/layout/LinedList"/>
    <dgm:cxn modelId="{31824586-F38A-4E87-9A72-CEEB6BE581C9}" type="presParOf" srcId="{FB444767-634A-41FB-8574-385C8284A4DC}" destId="{FCF5F068-EA8C-44FE-9574-F9C6B3DDFC8D}" srcOrd="4" destOrd="0" presId="urn:microsoft.com/office/officeart/2008/layout/LinedList"/>
    <dgm:cxn modelId="{C998237E-CCB5-4124-A5C5-FD1BC034B871}" type="presParOf" srcId="{FB444767-634A-41FB-8574-385C8284A4DC}" destId="{E9AB5FAF-D4B6-40A2-B308-F428B0BA5818}" srcOrd="5" destOrd="0" presId="urn:microsoft.com/office/officeart/2008/layout/LinedList"/>
    <dgm:cxn modelId="{890789E5-6BE7-4B65-BDBA-4E8A6B28DF35}" type="presParOf" srcId="{E9AB5FAF-D4B6-40A2-B308-F428B0BA5818}" destId="{842C76F9-2A3D-4146-9486-787B40E4167F}" srcOrd="0" destOrd="0" presId="urn:microsoft.com/office/officeart/2008/layout/LinedList"/>
    <dgm:cxn modelId="{DD1A9E46-2465-4892-8523-AC418C83E5CB}" type="presParOf" srcId="{E9AB5FAF-D4B6-40A2-B308-F428B0BA5818}" destId="{096BDEC4-A3B4-4F33-BB56-1712447E8999}" srcOrd="1" destOrd="0" presId="urn:microsoft.com/office/officeart/2008/layout/LinedList"/>
    <dgm:cxn modelId="{4E900B79-DFD6-4CA8-8001-3618A8E88EAB}" type="presParOf" srcId="{FB444767-634A-41FB-8574-385C8284A4DC}" destId="{9943408D-C584-4048-BC7B-62DEA917D6E1}" srcOrd="6" destOrd="0" presId="urn:microsoft.com/office/officeart/2008/layout/LinedList"/>
    <dgm:cxn modelId="{ECAF0A2D-59B8-4374-BACB-D2F55D36FDD1}" type="presParOf" srcId="{FB444767-634A-41FB-8574-385C8284A4DC}" destId="{67DE4B27-9A7B-462A-A89F-2704208BB631}" srcOrd="7" destOrd="0" presId="urn:microsoft.com/office/officeart/2008/layout/LinedList"/>
    <dgm:cxn modelId="{1F30D22A-8EA2-4963-BA56-F65320E4518C}" type="presParOf" srcId="{67DE4B27-9A7B-462A-A89F-2704208BB631}" destId="{10BF607C-89DC-401F-A815-3C9B4803AB5C}" srcOrd="0" destOrd="0" presId="urn:microsoft.com/office/officeart/2008/layout/LinedList"/>
    <dgm:cxn modelId="{17DE0A09-E233-4DE4-A5DA-6572EDB509DA}" type="presParOf" srcId="{67DE4B27-9A7B-462A-A89F-2704208BB631}" destId="{40A5FD54-5746-46FD-8CFA-CA3615AF8505}" srcOrd="1" destOrd="0" presId="urn:microsoft.com/office/officeart/2008/layout/LinedList"/>
    <dgm:cxn modelId="{743367A1-C3E5-412F-9359-31373590B9D7}" type="presParOf" srcId="{FB444767-634A-41FB-8574-385C8284A4DC}" destId="{E5B5E89D-725D-4360-B482-5D0FFD7CD71C}" srcOrd="8" destOrd="0" presId="urn:microsoft.com/office/officeart/2008/layout/LinedList"/>
    <dgm:cxn modelId="{C39E8519-96BC-49F1-BC1A-3C7B7B778F18}" type="presParOf" srcId="{FB444767-634A-41FB-8574-385C8284A4DC}" destId="{52736285-CDB8-45B3-8CC8-621E18F38056}" srcOrd="9" destOrd="0" presId="urn:microsoft.com/office/officeart/2008/layout/LinedList"/>
    <dgm:cxn modelId="{D651A9C9-A7C9-4604-AA8E-5C347846F47A}" type="presParOf" srcId="{52736285-CDB8-45B3-8CC8-621E18F38056}" destId="{4324FA65-CFEA-4821-AA94-AD92BA84A0D3}" srcOrd="0" destOrd="0" presId="urn:microsoft.com/office/officeart/2008/layout/LinedList"/>
    <dgm:cxn modelId="{11FD5198-91F4-4187-BB45-A1861BF5EB55}" type="presParOf" srcId="{52736285-CDB8-45B3-8CC8-621E18F38056}" destId="{A3CDE523-8C6C-4F82-BF3A-4C63A4BF2C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45F4F5-ACF1-4D37-846E-D1B8DAF04120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944CEF9-8D42-4FE5-BFC0-9D3E0FE6AE82}">
      <dgm:prSet/>
      <dgm:spPr/>
      <dgm:t>
        <a:bodyPr/>
        <a:lstStyle/>
        <a:p>
          <a:r>
            <a:rPr lang="en-US" dirty="0"/>
            <a:t>Provide a means to create code-driven API tests</a:t>
          </a:r>
        </a:p>
      </dgm:t>
    </dgm:pt>
    <dgm:pt modelId="{4EF3AE25-83CD-4DE4-95C4-DFD5EE9B0485}" type="parTrans" cxnId="{F745A868-8C8D-4F7A-9329-8F2FB6F08526}">
      <dgm:prSet/>
      <dgm:spPr/>
      <dgm:t>
        <a:bodyPr/>
        <a:lstStyle/>
        <a:p>
          <a:endParaRPr lang="en-US"/>
        </a:p>
      </dgm:t>
    </dgm:pt>
    <dgm:pt modelId="{90FE7C75-602B-4406-B110-873FBE411F66}" type="sibTrans" cxnId="{F745A868-8C8D-4F7A-9329-8F2FB6F08526}">
      <dgm:prSet/>
      <dgm:spPr/>
      <dgm:t>
        <a:bodyPr/>
        <a:lstStyle/>
        <a:p>
          <a:endParaRPr lang="en-US"/>
        </a:p>
      </dgm:t>
    </dgm:pt>
    <dgm:pt modelId="{02C59A05-D108-4D35-B568-0CCB213CB8AD}">
      <dgm:prSet/>
      <dgm:spPr/>
      <dgm:t>
        <a:bodyPr/>
        <a:lstStyle/>
        <a:p>
          <a:r>
            <a:rPr lang="en-US" dirty="0"/>
            <a:t>Create an efficient parallel test runner to minimize test execution time for long running tests</a:t>
          </a:r>
        </a:p>
      </dgm:t>
    </dgm:pt>
    <dgm:pt modelId="{8AB32D99-1EA1-4041-A3C1-455B2E39AFA7}" type="parTrans" cxnId="{9B81F7DE-1D8F-4CE7-B1A1-F69E9CF9DDD5}">
      <dgm:prSet/>
      <dgm:spPr/>
      <dgm:t>
        <a:bodyPr/>
        <a:lstStyle/>
        <a:p>
          <a:endParaRPr lang="en-US"/>
        </a:p>
      </dgm:t>
    </dgm:pt>
    <dgm:pt modelId="{1FA14604-98C8-4EC1-BAAB-93E9D774B5A8}" type="sibTrans" cxnId="{9B81F7DE-1D8F-4CE7-B1A1-F69E9CF9DDD5}">
      <dgm:prSet/>
      <dgm:spPr/>
      <dgm:t>
        <a:bodyPr/>
        <a:lstStyle/>
        <a:p>
          <a:endParaRPr lang="en-US"/>
        </a:p>
      </dgm:t>
    </dgm:pt>
    <dgm:pt modelId="{90579395-EBFA-4EEE-A161-40D4D199D103}">
      <dgm:prSet/>
      <dgm:spPr/>
      <dgm:t>
        <a:bodyPr/>
        <a:lstStyle/>
        <a:p>
          <a:r>
            <a:rPr lang="en-US" dirty="0"/>
            <a:t>Provide detailed output so it is clear what actions occurred during the execution of a  given test</a:t>
          </a:r>
        </a:p>
      </dgm:t>
    </dgm:pt>
    <dgm:pt modelId="{264158CF-EB4A-4A43-B8BA-978F532BB221}" type="parTrans" cxnId="{FE49BABD-B3A2-477F-8D52-1D4239C055DA}">
      <dgm:prSet/>
      <dgm:spPr/>
      <dgm:t>
        <a:bodyPr/>
        <a:lstStyle/>
        <a:p>
          <a:endParaRPr lang="en-US"/>
        </a:p>
      </dgm:t>
    </dgm:pt>
    <dgm:pt modelId="{9FDAFFE2-8F70-4D30-94CD-1B7EE36C839A}" type="sibTrans" cxnId="{FE49BABD-B3A2-477F-8D52-1D4239C055DA}">
      <dgm:prSet/>
      <dgm:spPr/>
      <dgm:t>
        <a:bodyPr/>
        <a:lstStyle/>
        <a:p>
          <a:endParaRPr lang="en-US"/>
        </a:p>
      </dgm:t>
    </dgm:pt>
    <dgm:pt modelId="{9F82CA75-34F6-4289-A81C-67C878BE0917}">
      <dgm:prSet/>
      <dgm:spPr/>
      <dgm:t>
        <a:bodyPr/>
        <a:lstStyle/>
        <a:p>
          <a:r>
            <a:rPr lang="en-US" dirty="0"/>
            <a:t>Tests should be executable against an arbitrary number of test environments</a:t>
          </a:r>
        </a:p>
      </dgm:t>
    </dgm:pt>
    <dgm:pt modelId="{07683AAA-BA14-48F8-8A4B-4C5CF434B494}" type="parTrans" cxnId="{FA0F74F3-9B61-4A5F-A7C5-ACE308FC0B23}">
      <dgm:prSet/>
      <dgm:spPr/>
      <dgm:t>
        <a:bodyPr/>
        <a:lstStyle/>
        <a:p>
          <a:endParaRPr lang="en-US"/>
        </a:p>
      </dgm:t>
    </dgm:pt>
    <dgm:pt modelId="{A21576E9-E308-4209-999A-CE1A77DE7010}" type="sibTrans" cxnId="{FA0F74F3-9B61-4A5F-A7C5-ACE308FC0B23}">
      <dgm:prSet/>
      <dgm:spPr/>
      <dgm:t>
        <a:bodyPr/>
        <a:lstStyle/>
        <a:p>
          <a:endParaRPr lang="en-US"/>
        </a:p>
      </dgm:t>
    </dgm:pt>
    <dgm:pt modelId="{ED0836D5-8155-48E8-B570-62636C7E13A5}">
      <dgm:prSet/>
      <dgm:spPr/>
      <dgm:t>
        <a:bodyPr/>
        <a:lstStyle/>
        <a:p>
          <a:r>
            <a:rPr lang="en-US" dirty="0"/>
            <a:t>Develop a “batteries included” testing solution</a:t>
          </a:r>
        </a:p>
      </dgm:t>
    </dgm:pt>
    <dgm:pt modelId="{D24F9A39-875A-4273-88E2-8319CBE58581}" type="parTrans" cxnId="{6ADCE81E-5056-4EC7-B8B3-661A28865B11}">
      <dgm:prSet/>
      <dgm:spPr/>
      <dgm:t>
        <a:bodyPr/>
        <a:lstStyle/>
        <a:p>
          <a:endParaRPr lang="en-US"/>
        </a:p>
      </dgm:t>
    </dgm:pt>
    <dgm:pt modelId="{517C70B3-7172-43B8-95AF-3AEBADE3C89F}" type="sibTrans" cxnId="{6ADCE81E-5056-4EC7-B8B3-661A28865B11}">
      <dgm:prSet/>
      <dgm:spPr/>
      <dgm:t>
        <a:bodyPr/>
        <a:lstStyle/>
        <a:p>
          <a:endParaRPr lang="en-US"/>
        </a:p>
      </dgm:t>
    </dgm:pt>
    <dgm:pt modelId="{A9BDC5E6-056D-48DA-962B-F575315AEFDA}" type="pres">
      <dgm:prSet presAssocID="{F045F4F5-ACF1-4D37-846E-D1B8DAF04120}" presName="vert0" presStyleCnt="0">
        <dgm:presLayoutVars>
          <dgm:dir/>
          <dgm:animOne val="branch"/>
          <dgm:animLvl val="lvl"/>
        </dgm:presLayoutVars>
      </dgm:prSet>
      <dgm:spPr/>
    </dgm:pt>
    <dgm:pt modelId="{D6E3682B-6052-4552-9A40-952FD05EDB21}" type="pres">
      <dgm:prSet presAssocID="{ED0836D5-8155-48E8-B570-62636C7E13A5}" presName="thickLine" presStyleLbl="alignNode1" presStyleIdx="0" presStyleCnt="5"/>
      <dgm:spPr/>
    </dgm:pt>
    <dgm:pt modelId="{2B1A4E4B-7214-4F43-BA80-BCC251F09A43}" type="pres">
      <dgm:prSet presAssocID="{ED0836D5-8155-48E8-B570-62636C7E13A5}" presName="horz1" presStyleCnt="0"/>
      <dgm:spPr/>
    </dgm:pt>
    <dgm:pt modelId="{68EE9284-CB5F-416D-BB96-1DD76C3952C7}" type="pres">
      <dgm:prSet presAssocID="{ED0836D5-8155-48E8-B570-62636C7E13A5}" presName="tx1" presStyleLbl="revTx" presStyleIdx="0" presStyleCnt="5"/>
      <dgm:spPr/>
    </dgm:pt>
    <dgm:pt modelId="{AF8DA948-C86B-4D43-8C07-67DD99F85565}" type="pres">
      <dgm:prSet presAssocID="{ED0836D5-8155-48E8-B570-62636C7E13A5}" presName="vert1" presStyleCnt="0"/>
      <dgm:spPr/>
    </dgm:pt>
    <dgm:pt modelId="{11F0D7A2-33F5-48DE-B2E1-C3D951B2C3BE}" type="pres">
      <dgm:prSet presAssocID="{E944CEF9-8D42-4FE5-BFC0-9D3E0FE6AE82}" presName="thickLine" presStyleLbl="alignNode1" presStyleIdx="1" presStyleCnt="5"/>
      <dgm:spPr/>
    </dgm:pt>
    <dgm:pt modelId="{475010BC-9F74-4637-8482-E0C4E0F07D50}" type="pres">
      <dgm:prSet presAssocID="{E944CEF9-8D42-4FE5-BFC0-9D3E0FE6AE82}" presName="horz1" presStyleCnt="0"/>
      <dgm:spPr/>
    </dgm:pt>
    <dgm:pt modelId="{2963F725-C158-436E-A817-E8CD7129E4AC}" type="pres">
      <dgm:prSet presAssocID="{E944CEF9-8D42-4FE5-BFC0-9D3E0FE6AE82}" presName="tx1" presStyleLbl="revTx" presStyleIdx="1" presStyleCnt="5"/>
      <dgm:spPr/>
    </dgm:pt>
    <dgm:pt modelId="{1640BD77-FC51-414A-B3CA-ED6A3AD26DD4}" type="pres">
      <dgm:prSet presAssocID="{E944CEF9-8D42-4FE5-BFC0-9D3E0FE6AE82}" presName="vert1" presStyleCnt="0"/>
      <dgm:spPr/>
    </dgm:pt>
    <dgm:pt modelId="{07D4AC83-6DFC-4A2A-A851-C6ADF50D6847}" type="pres">
      <dgm:prSet presAssocID="{02C59A05-D108-4D35-B568-0CCB213CB8AD}" presName="thickLine" presStyleLbl="alignNode1" presStyleIdx="2" presStyleCnt="5"/>
      <dgm:spPr/>
    </dgm:pt>
    <dgm:pt modelId="{94FC3991-05C0-4FED-A689-ABA7B128DD6E}" type="pres">
      <dgm:prSet presAssocID="{02C59A05-D108-4D35-B568-0CCB213CB8AD}" presName="horz1" presStyleCnt="0"/>
      <dgm:spPr/>
    </dgm:pt>
    <dgm:pt modelId="{F69E438B-BE22-49D1-B643-CE94BB137267}" type="pres">
      <dgm:prSet presAssocID="{02C59A05-D108-4D35-B568-0CCB213CB8AD}" presName="tx1" presStyleLbl="revTx" presStyleIdx="2" presStyleCnt="5"/>
      <dgm:spPr/>
    </dgm:pt>
    <dgm:pt modelId="{A808F845-D074-481A-A648-301C3D5B7251}" type="pres">
      <dgm:prSet presAssocID="{02C59A05-D108-4D35-B568-0CCB213CB8AD}" presName="vert1" presStyleCnt="0"/>
      <dgm:spPr/>
    </dgm:pt>
    <dgm:pt modelId="{71BDB579-8698-4201-9832-96FC573B9456}" type="pres">
      <dgm:prSet presAssocID="{90579395-EBFA-4EEE-A161-40D4D199D103}" presName="thickLine" presStyleLbl="alignNode1" presStyleIdx="3" presStyleCnt="5"/>
      <dgm:spPr/>
    </dgm:pt>
    <dgm:pt modelId="{19FB5E0C-830D-4C54-BAD5-3DD6C4B49E2F}" type="pres">
      <dgm:prSet presAssocID="{90579395-EBFA-4EEE-A161-40D4D199D103}" presName="horz1" presStyleCnt="0"/>
      <dgm:spPr/>
    </dgm:pt>
    <dgm:pt modelId="{AD045F33-5BE3-4FE9-8BC8-EB9F0EA8D944}" type="pres">
      <dgm:prSet presAssocID="{90579395-EBFA-4EEE-A161-40D4D199D103}" presName="tx1" presStyleLbl="revTx" presStyleIdx="3" presStyleCnt="5"/>
      <dgm:spPr/>
    </dgm:pt>
    <dgm:pt modelId="{73C117E1-C433-45B7-9F05-49C050E518C1}" type="pres">
      <dgm:prSet presAssocID="{90579395-EBFA-4EEE-A161-40D4D199D103}" presName="vert1" presStyleCnt="0"/>
      <dgm:spPr/>
    </dgm:pt>
    <dgm:pt modelId="{FCF399DE-160F-427B-94D4-EE19D1C9DEE2}" type="pres">
      <dgm:prSet presAssocID="{9F82CA75-34F6-4289-A81C-67C878BE0917}" presName="thickLine" presStyleLbl="alignNode1" presStyleIdx="4" presStyleCnt="5"/>
      <dgm:spPr/>
    </dgm:pt>
    <dgm:pt modelId="{DCDE3CFB-2AA3-44D1-9752-0D00C4D22D3B}" type="pres">
      <dgm:prSet presAssocID="{9F82CA75-34F6-4289-A81C-67C878BE0917}" presName="horz1" presStyleCnt="0"/>
      <dgm:spPr/>
    </dgm:pt>
    <dgm:pt modelId="{4FAB4AB1-6398-4A17-B5C5-0AB83B26DAD6}" type="pres">
      <dgm:prSet presAssocID="{9F82CA75-34F6-4289-A81C-67C878BE0917}" presName="tx1" presStyleLbl="revTx" presStyleIdx="4" presStyleCnt="5"/>
      <dgm:spPr/>
    </dgm:pt>
    <dgm:pt modelId="{58C9BE8C-5CAF-4B5F-8304-8A7D8A877F28}" type="pres">
      <dgm:prSet presAssocID="{9F82CA75-34F6-4289-A81C-67C878BE0917}" presName="vert1" presStyleCnt="0"/>
      <dgm:spPr/>
    </dgm:pt>
  </dgm:ptLst>
  <dgm:cxnLst>
    <dgm:cxn modelId="{43F59707-B51F-4110-B792-766AB738FDD1}" type="presOf" srcId="{02C59A05-D108-4D35-B568-0CCB213CB8AD}" destId="{F69E438B-BE22-49D1-B643-CE94BB137267}" srcOrd="0" destOrd="0" presId="urn:microsoft.com/office/officeart/2008/layout/LinedList"/>
    <dgm:cxn modelId="{1103D910-49B9-4834-B192-218C222EF7E2}" type="presOf" srcId="{9F82CA75-34F6-4289-A81C-67C878BE0917}" destId="{4FAB4AB1-6398-4A17-B5C5-0AB83B26DAD6}" srcOrd="0" destOrd="0" presId="urn:microsoft.com/office/officeart/2008/layout/LinedList"/>
    <dgm:cxn modelId="{6BDCA416-5E2E-47E7-B610-149FD819C011}" type="presOf" srcId="{F045F4F5-ACF1-4D37-846E-D1B8DAF04120}" destId="{A9BDC5E6-056D-48DA-962B-F575315AEFDA}" srcOrd="0" destOrd="0" presId="urn:microsoft.com/office/officeart/2008/layout/LinedList"/>
    <dgm:cxn modelId="{6ADCE81E-5056-4EC7-B8B3-661A28865B11}" srcId="{F045F4F5-ACF1-4D37-846E-D1B8DAF04120}" destId="{ED0836D5-8155-48E8-B570-62636C7E13A5}" srcOrd="0" destOrd="0" parTransId="{D24F9A39-875A-4273-88E2-8319CBE58581}" sibTransId="{517C70B3-7172-43B8-95AF-3AEBADE3C89F}"/>
    <dgm:cxn modelId="{99795126-D9F9-49A5-9E60-98ED41C48B11}" type="presOf" srcId="{90579395-EBFA-4EEE-A161-40D4D199D103}" destId="{AD045F33-5BE3-4FE9-8BC8-EB9F0EA8D944}" srcOrd="0" destOrd="0" presId="urn:microsoft.com/office/officeart/2008/layout/LinedList"/>
    <dgm:cxn modelId="{F745A868-8C8D-4F7A-9329-8F2FB6F08526}" srcId="{F045F4F5-ACF1-4D37-846E-D1B8DAF04120}" destId="{E944CEF9-8D42-4FE5-BFC0-9D3E0FE6AE82}" srcOrd="1" destOrd="0" parTransId="{4EF3AE25-83CD-4DE4-95C4-DFD5EE9B0485}" sibTransId="{90FE7C75-602B-4406-B110-873FBE411F66}"/>
    <dgm:cxn modelId="{BB5D87AE-ECC2-4DAC-ABF3-76D6BBBFC103}" type="presOf" srcId="{ED0836D5-8155-48E8-B570-62636C7E13A5}" destId="{68EE9284-CB5F-416D-BB96-1DD76C3952C7}" srcOrd="0" destOrd="0" presId="urn:microsoft.com/office/officeart/2008/layout/LinedList"/>
    <dgm:cxn modelId="{FE49BABD-B3A2-477F-8D52-1D4239C055DA}" srcId="{F045F4F5-ACF1-4D37-846E-D1B8DAF04120}" destId="{90579395-EBFA-4EEE-A161-40D4D199D103}" srcOrd="3" destOrd="0" parTransId="{264158CF-EB4A-4A43-B8BA-978F532BB221}" sibTransId="{9FDAFFE2-8F70-4D30-94CD-1B7EE36C839A}"/>
    <dgm:cxn modelId="{9B81F7DE-1D8F-4CE7-B1A1-F69E9CF9DDD5}" srcId="{F045F4F5-ACF1-4D37-846E-D1B8DAF04120}" destId="{02C59A05-D108-4D35-B568-0CCB213CB8AD}" srcOrd="2" destOrd="0" parTransId="{8AB32D99-1EA1-4041-A3C1-455B2E39AFA7}" sibTransId="{1FA14604-98C8-4EC1-BAAB-93E9D774B5A8}"/>
    <dgm:cxn modelId="{4F6B8FE3-552E-4446-840A-DE5EA301D3C4}" type="presOf" srcId="{E944CEF9-8D42-4FE5-BFC0-9D3E0FE6AE82}" destId="{2963F725-C158-436E-A817-E8CD7129E4AC}" srcOrd="0" destOrd="0" presId="urn:microsoft.com/office/officeart/2008/layout/LinedList"/>
    <dgm:cxn modelId="{FA0F74F3-9B61-4A5F-A7C5-ACE308FC0B23}" srcId="{F045F4F5-ACF1-4D37-846E-D1B8DAF04120}" destId="{9F82CA75-34F6-4289-A81C-67C878BE0917}" srcOrd="4" destOrd="0" parTransId="{07683AAA-BA14-48F8-8A4B-4C5CF434B494}" sibTransId="{A21576E9-E308-4209-999A-CE1A77DE7010}"/>
    <dgm:cxn modelId="{9819F6BA-8339-477E-95A3-CD791E9D2000}" type="presParOf" srcId="{A9BDC5E6-056D-48DA-962B-F575315AEFDA}" destId="{D6E3682B-6052-4552-9A40-952FD05EDB21}" srcOrd="0" destOrd="0" presId="urn:microsoft.com/office/officeart/2008/layout/LinedList"/>
    <dgm:cxn modelId="{07A861C1-C530-4F40-89CB-37692D3085FA}" type="presParOf" srcId="{A9BDC5E6-056D-48DA-962B-F575315AEFDA}" destId="{2B1A4E4B-7214-4F43-BA80-BCC251F09A43}" srcOrd="1" destOrd="0" presId="urn:microsoft.com/office/officeart/2008/layout/LinedList"/>
    <dgm:cxn modelId="{BF8C7F53-309F-49C5-8C5C-14D27E0785E6}" type="presParOf" srcId="{2B1A4E4B-7214-4F43-BA80-BCC251F09A43}" destId="{68EE9284-CB5F-416D-BB96-1DD76C3952C7}" srcOrd="0" destOrd="0" presId="urn:microsoft.com/office/officeart/2008/layout/LinedList"/>
    <dgm:cxn modelId="{F349E1BA-233E-49FA-8375-C8A33ED4D9C7}" type="presParOf" srcId="{2B1A4E4B-7214-4F43-BA80-BCC251F09A43}" destId="{AF8DA948-C86B-4D43-8C07-67DD99F85565}" srcOrd="1" destOrd="0" presId="urn:microsoft.com/office/officeart/2008/layout/LinedList"/>
    <dgm:cxn modelId="{13F33542-D10D-4B9E-B841-5F04E080A9E6}" type="presParOf" srcId="{A9BDC5E6-056D-48DA-962B-F575315AEFDA}" destId="{11F0D7A2-33F5-48DE-B2E1-C3D951B2C3BE}" srcOrd="2" destOrd="0" presId="urn:microsoft.com/office/officeart/2008/layout/LinedList"/>
    <dgm:cxn modelId="{68BA22BC-423E-4889-887E-ACE2AA9ED570}" type="presParOf" srcId="{A9BDC5E6-056D-48DA-962B-F575315AEFDA}" destId="{475010BC-9F74-4637-8482-E0C4E0F07D50}" srcOrd="3" destOrd="0" presId="urn:microsoft.com/office/officeart/2008/layout/LinedList"/>
    <dgm:cxn modelId="{C107D7D1-DAA9-4554-8CBC-CADDFBB2778A}" type="presParOf" srcId="{475010BC-9F74-4637-8482-E0C4E0F07D50}" destId="{2963F725-C158-436E-A817-E8CD7129E4AC}" srcOrd="0" destOrd="0" presId="urn:microsoft.com/office/officeart/2008/layout/LinedList"/>
    <dgm:cxn modelId="{067BAF00-7C02-409B-9A00-FA632E601431}" type="presParOf" srcId="{475010BC-9F74-4637-8482-E0C4E0F07D50}" destId="{1640BD77-FC51-414A-B3CA-ED6A3AD26DD4}" srcOrd="1" destOrd="0" presId="urn:microsoft.com/office/officeart/2008/layout/LinedList"/>
    <dgm:cxn modelId="{530CFDB6-1FA7-4812-996C-150C8040D525}" type="presParOf" srcId="{A9BDC5E6-056D-48DA-962B-F575315AEFDA}" destId="{07D4AC83-6DFC-4A2A-A851-C6ADF50D6847}" srcOrd="4" destOrd="0" presId="urn:microsoft.com/office/officeart/2008/layout/LinedList"/>
    <dgm:cxn modelId="{F316A805-C15E-454D-9C0B-1CAE32CE1540}" type="presParOf" srcId="{A9BDC5E6-056D-48DA-962B-F575315AEFDA}" destId="{94FC3991-05C0-4FED-A689-ABA7B128DD6E}" srcOrd="5" destOrd="0" presId="urn:microsoft.com/office/officeart/2008/layout/LinedList"/>
    <dgm:cxn modelId="{2C4DD7C5-9230-4310-9EA9-8AEA431562F3}" type="presParOf" srcId="{94FC3991-05C0-4FED-A689-ABA7B128DD6E}" destId="{F69E438B-BE22-49D1-B643-CE94BB137267}" srcOrd="0" destOrd="0" presId="urn:microsoft.com/office/officeart/2008/layout/LinedList"/>
    <dgm:cxn modelId="{D5F7CD00-CA59-4CF1-97D5-226C35F9782A}" type="presParOf" srcId="{94FC3991-05C0-4FED-A689-ABA7B128DD6E}" destId="{A808F845-D074-481A-A648-301C3D5B7251}" srcOrd="1" destOrd="0" presId="urn:microsoft.com/office/officeart/2008/layout/LinedList"/>
    <dgm:cxn modelId="{FCA99030-8A1E-4F27-82F2-09781F6BA870}" type="presParOf" srcId="{A9BDC5E6-056D-48DA-962B-F575315AEFDA}" destId="{71BDB579-8698-4201-9832-96FC573B9456}" srcOrd="6" destOrd="0" presId="urn:microsoft.com/office/officeart/2008/layout/LinedList"/>
    <dgm:cxn modelId="{703E8F99-58C6-4FF3-ADA5-C257B72AE2F7}" type="presParOf" srcId="{A9BDC5E6-056D-48DA-962B-F575315AEFDA}" destId="{19FB5E0C-830D-4C54-BAD5-3DD6C4B49E2F}" srcOrd="7" destOrd="0" presId="urn:microsoft.com/office/officeart/2008/layout/LinedList"/>
    <dgm:cxn modelId="{46FEBC2E-0700-4CD7-BE8E-4BFAFD510412}" type="presParOf" srcId="{19FB5E0C-830D-4C54-BAD5-3DD6C4B49E2F}" destId="{AD045F33-5BE3-4FE9-8BC8-EB9F0EA8D944}" srcOrd="0" destOrd="0" presId="urn:microsoft.com/office/officeart/2008/layout/LinedList"/>
    <dgm:cxn modelId="{9842BE2F-C647-4BEE-A5D7-6AF473E4DFDE}" type="presParOf" srcId="{19FB5E0C-830D-4C54-BAD5-3DD6C4B49E2F}" destId="{73C117E1-C433-45B7-9F05-49C050E518C1}" srcOrd="1" destOrd="0" presId="urn:microsoft.com/office/officeart/2008/layout/LinedList"/>
    <dgm:cxn modelId="{72F5D273-9851-40EC-BB4B-9E64C028001B}" type="presParOf" srcId="{A9BDC5E6-056D-48DA-962B-F575315AEFDA}" destId="{FCF399DE-160F-427B-94D4-EE19D1C9DEE2}" srcOrd="8" destOrd="0" presId="urn:microsoft.com/office/officeart/2008/layout/LinedList"/>
    <dgm:cxn modelId="{3C28B170-CE80-4C6A-8FD0-D61F24FFBA6E}" type="presParOf" srcId="{A9BDC5E6-056D-48DA-962B-F575315AEFDA}" destId="{DCDE3CFB-2AA3-44D1-9752-0D00C4D22D3B}" srcOrd="9" destOrd="0" presId="urn:microsoft.com/office/officeart/2008/layout/LinedList"/>
    <dgm:cxn modelId="{FCFFF43E-7874-40CB-A9DC-30CA043418F4}" type="presParOf" srcId="{DCDE3CFB-2AA3-44D1-9752-0D00C4D22D3B}" destId="{4FAB4AB1-6398-4A17-B5C5-0AB83B26DAD6}" srcOrd="0" destOrd="0" presId="urn:microsoft.com/office/officeart/2008/layout/LinedList"/>
    <dgm:cxn modelId="{6EE3F182-B3B3-4593-9FDC-B71DE9270C3F}" type="presParOf" srcId="{DCDE3CFB-2AA3-44D1-9752-0D00C4D22D3B}" destId="{58C9BE8C-5CAF-4B5F-8304-8A7D8A877F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D50631-2B7A-4810-8968-D13F31AB08B7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D443DA-285D-4E7D-8CC5-810EF0F8E270}">
      <dgm:prSet phldrT="[Text]"/>
      <dgm:spPr/>
      <dgm:t>
        <a:bodyPr/>
        <a:lstStyle/>
        <a:p>
          <a:r>
            <a:rPr lang="en-US" dirty="0" err="1"/>
            <a:t>OpenCafe</a:t>
          </a:r>
          <a:endParaRPr lang="en-US" dirty="0"/>
        </a:p>
      </dgm:t>
    </dgm:pt>
    <dgm:pt modelId="{0684EFEF-0992-472D-BAC9-FACDFB6A3FBC}" type="parTrans" cxnId="{5CC9BD5F-AC5C-43B3-8DAE-A0181E3C207C}">
      <dgm:prSet/>
      <dgm:spPr/>
      <dgm:t>
        <a:bodyPr/>
        <a:lstStyle/>
        <a:p>
          <a:endParaRPr lang="en-US"/>
        </a:p>
      </dgm:t>
    </dgm:pt>
    <dgm:pt modelId="{A041D66B-9F20-4460-BAFA-37092BEE7896}" type="sibTrans" cxnId="{5CC9BD5F-AC5C-43B3-8DAE-A0181E3C207C}">
      <dgm:prSet/>
      <dgm:spPr/>
      <dgm:t>
        <a:bodyPr/>
        <a:lstStyle/>
        <a:p>
          <a:endParaRPr lang="en-US"/>
        </a:p>
      </dgm:t>
    </dgm:pt>
    <dgm:pt modelId="{1C0D2946-A6A2-45C8-B7BB-8BE8F18729DE}">
      <dgm:prSet phldrT="[Text]"/>
      <dgm:spPr/>
      <dgm:t>
        <a:bodyPr/>
        <a:lstStyle/>
        <a:p>
          <a:r>
            <a:rPr lang="en-US" dirty="0" err="1"/>
            <a:t>CloudCafe</a:t>
          </a:r>
          <a:endParaRPr lang="en-US" dirty="0"/>
        </a:p>
      </dgm:t>
    </dgm:pt>
    <dgm:pt modelId="{856A492B-1AE7-4E77-B54C-661012F89E8E}" type="parTrans" cxnId="{E8A2E4C9-898D-423F-92E5-0ECC34E488AE}">
      <dgm:prSet/>
      <dgm:spPr/>
      <dgm:t>
        <a:bodyPr/>
        <a:lstStyle/>
        <a:p>
          <a:endParaRPr lang="en-US"/>
        </a:p>
      </dgm:t>
    </dgm:pt>
    <dgm:pt modelId="{40E1B3CF-880B-4829-816B-7B51E3286E7E}" type="sibTrans" cxnId="{E8A2E4C9-898D-423F-92E5-0ECC34E488AE}">
      <dgm:prSet/>
      <dgm:spPr/>
      <dgm:t>
        <a:bodyPr/>
        <a:lstStyle/>
        <a:p>
          <a:endParaRPr lang="en-US"/>
        </a:p>
      </dgm:t>
    </dgm:pt>
    <dgm:pt modelId="{4E659E56-BB07-4655-B975-0B13DE372A71}">
      <dgm:prSet phldrT="[Text]"/>
      <dgm:spPr/>
      <dgm:t>
        <a:bodyPr/>
        <a:lstStyle/>
        <a:p>
          <a:r>
            <a:rPr lang="en-US" dirty="0" err="1"/>
            <a:t>CloudRoast</a:t>
          </a:r>
          <a:endParaRPr lang="en-US" dirty="0"/>
        </a:p>
      </dgm:t>
    </dgm:pt>
    <dgm:pt modelId="{37E9342C-AE1D-44FB-AAD2-F5CFF5C3A393}" type="parTrans" cxnId="{ABA43FAF-E31F-45BB-AB63-31898A80E5C6}">
      <dgm:prSet/>
      <dgm:spPr/>
      <dgm:t>
        <a:bodyPr/>
        <a:lstStyle/>
        <a:p>
          <a:endParaRPr lang="en-US"/>
        </a:p>
      </dgm:t>
    </dgm:pt>
    <dgm:pt modelId="{7E1B4924-F7AD-4E78-9F8D-69E449C8986D}" type="sibTrans" cxnId="{ABA43FAF-E31F-45BB-AB63-31898A80E5C6}">
      <dgm:prSet/>
      <dgm:spPr/>
      <dgm:t>
        <a:bodyPr/>
        <a:lstStyle/>
        <a:p>
          <a:endParaRPr lang="en-US"/>
        </a:p>
      </dgm:t>
    </dgm:pt>
    <dgm:pt modelId="{F297189C-EF34-42CD-AE9A-AB17AF6CEF3B}">
      <dgm:prSet phldrT="[Text]"/>
      <dgm:spPr/>
      <dgm:t>
        <a:bodyPr/>
        <a:lstStyle/>
        <a:p>
          <a:r>
            <a:rPr lang="en-US" dirty="0" err="1"/>
            <a:t>RaxCafe</a:t>
          </a:r>
          <a:endParaRPr lang="en-US" dirty="0"/>
        </a:p>
      </dgm:t>
    </dgm:pt>
    <dgm:pt modelId="{CBF11CE4-A899-4647-9D61-ECC19E450F7A}" type="parTrans" cxnId="{EE4E69C7-7771-4113-A883-FF30C11A4A06}">
      <dgm:prSet/>
      <dgm:spPr/>
      <dgm:t>
        <a:bodyPr/>
        <a:lstStyle/>
        <a:p>
          <a:endParaRPr lang="en-US"/>
        </a:p>
      </dgm:t>
    </dgm:pt>
    <dgm:pt modelId="{89707F67-A8BF-4E3C-A2C8-005283AEFD01}" type="sibTrans" cxnId="{EE4E69C7-7771-4113-A883-FF30C11A4A06}">
      <dgm:prSet/>
      <dgm:spPr/>
      <dgm:t>
        <a:bodyPr/>
        <a:lstStyle/>
        <a:p>
          <a:endParaRPr lang="en-US"/>
        </a:p>
      </dgm:t>
    </dgm:pt>
    <dgm:pt modelId="{E0E930F2-D1EB-4302-9A38-18D75CF49B8E}">
      <dgm:prSet phldrT="[Text]"/>
      <dgm:spPr/>
      <dgm:t>
        <a:bodyPr/>
        <a:lstStyle/>
        <a:p>
          <a:r>
            <a:rPr lang="en-US" dirty="0" err="1"/>
            <a:t>RaxRoast</a:t>
          </a:r>
          <a:endParaRPr lang="en-US" dirty="0"/>
        </a:p>
      </dgm:t>
    </dgm:pt>
    <dgm:pt modelId="{DDE75DD1-6FE4-43AA-A72C-11EC80411A76}" type="parTrans" cxnId="{46477FF1-79FF-4500-9F73-65FEE645AEB5}">
      <dgm:prSet/>
      <dgm:spPr/>
      <dgm:t>
        <a:bodyPr/>
        <a:lstStyle/>
        <a:p>
          <a:endParaRPr lang="en-US"/>
        </a:p>
      </dgm:t>
    </dgm:pt>
    <dgm:pt modelId="{FBAF07D2-7DD2-4AB3-B1F0-2B924BF90443}" type="sibTrans" cxnId="{46477FF1-79FF-4500-9F73-65FEE645AEB5}">
      <dgm:prSet/>
      <dgm:spPr/>
      <dgm:t>
        <a:bodyPr/>
        <a:lstStyle/>
        <a:p>
          <a:endParaRPr lang="en-US"/>
        </a:p>
      </dgm:t>
    </dgm:pt>
    <dgm:pt modelId="{92D5DF7B-FA1A-445F-9D32-6CEB24375218}" type="pres">
      <dgm:prSet presAssocID="{E9D50631-2B7A-4810-8968-D13F31AB08B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7EA31C-E8D0-4094-8CBF-364BD639973E}" type="pres">
      <dgm:prSet presAssocID="{B5D443DA-285D-4E7D-8CC5-810EF0F8E270}" presName="vertOne" presStyleCnt="0"/>
      <dgm:spPr/>
    </dgm:pt>
    <dgm:pt modelId="{7ACD1E52-F775-45E6-A849-79F0F05A7A9C}" type="pres">
      <dgm:prSet presAssocID="{B5D443DA-285D-4E7D-8CC5-810EF0F8E270}" presName="txOne" presStyleLbl="node0" presStyleIdx="0" presStyleCnt="1">
        <dgm:presLayoutVars>
          <dgm:chPref val="3"/>
        </dgm:presLayoutVars>
      </dgm:prSet>
      <dgm:spPr/>
    </dgm:pt>
    <dgm:pt modelId="{5B266BA5-3F14-4A09-879D-ED00F2AF4100}" type="pres">
      <dgm:prSet presAssocID="{B5D443DA-285D-4E7D-8CC5-810EF0F8E270}" presName="parTransOne" presStyleCnt="0"/>
      <dgm:spPr/>
    </dgm:pt>
    <dgm:pt modelId="{A82E206F-74F1-4C05-940C-98387273281E}" type="pres">
      <dgm:prSet presAssocID="{B5D443DA-285D-4E7D-8CC5-810EF0F8E270}" presName="horzOne" presStyleCnt="0"/>
      <dgm:spPr/>
    </dgm:pt>
    <dgm:pt modelId="{9DD4B64B-5EDB-4CC8-91DA-34EA11B4DF41}" type="pres">
      <dgm:prSet presAssocID="{1C0D2946-A6A2-45C8-B7BB-8BE8F18729DE}" presName="vertTwo" presStyleCnt="0"/>
      <dgm:spPr/>
    </dgm:pt>
    <dgm:pt modelId="{2168017E-09B3-47E4-9509-8CE1B3CCC67D}" type="pres">
      <dgm:prSet presAssocID="{1C0D2946-A6A2-45C8-B7BB-8BE8F18729DE}" presName="txTwo" presStyleLbl="node2" presStyleIdx="0" presStyleCnt="2">
        <dgm:presLayoutVars>
          <dgm:chPref val="3"/>
        </dgm:presLayoutVars>
      </dgm:prSet>
      <dgm:spPr/>
    </dgm:pt>
    <dgm:pt modelId="{12200DF1-7F52-44D0-B82C-C4B3FACC9308}" type="pres">
      <dgm:prSet presAssocID="{1C0D2946-A6A2-45C8-B7BB-8BE8F18729DE}" presName="parTransTwo" presStyleCnt="0"/>
      <dgm:spPr/>
    </dgm:pt>
    <dgm:pt modelId="{D1CB2DAB-0B6D-4A3B-8744-F3617E30DB71}" type="pres">
      <dgm:prSet presAssocID="{1C0D2946-A6A2-45C8-B7BB-8BE8F18729DE}" presName="horzTwo" presStyleCnt="0"/>
      <dgm:spPr/>
    </dgm:pt>
    <dgm:pt modelId="{55F649E8-345B-4565-93AC-46BEB1FDA8AC}" type="pres">
      <dgm:prSet presAssocID="{4E659E56-BB07-4655-B975-0B13DE372A71}" presName="vertThree" presStyleCnt="0"/>
      <dgm:spPr/>
    </dgm:pt>
    <dgm:pt modelId="{40CFBF59-7AF3-400B-AAC2-91824008DF8A}" type="pres">
      <dgm:prSet presAssocID="{4E659E56-BB07-4655-B975-0B13DE372A71}" presName="txThree" presStyleLbl="node3" presStyleIdx="0" presStyleCnt="2" custScaleX="101680">
        <dgm:presLayoutVars>
          <dgm:chPref val="3"/>
        </dgm:presLayoutVars>
      </dgm:prSet>
      <dgm:spPr/>
    </dgm:pt>
    <dgm:pt modelId="{69A795F9-AC94-483B-A179-7F096CFD39ED}" type="pres">
      <dgm:prSet presAssocID="{4E659E56-BB07-4655-B975-0B13DE372A71}" presName="horzThree" presStyleCnt="0"/>
      <dgm:spPr/>
    </dgm:pt>
    <dgm:pt modelId="{FF4760B0-3A39-4279-908C-DD35500CAB4C}" type="pres">
      <dgm:prSet presAssocID="{40E1B3CF-880B-4829-816B-7B51E3286E7E}" presName="sibSpaceTwo" presStyleCnt="0"/>
      <dgm:spPr/>
    </dgm:pt>
    <dgm:pt modelId="{7FA0B3A6-8186-4FF2-B33A-16E0999EA0FB}" type="pres">
      <dgm:prSet presAssocID="{F297189C-EF34-42CD-AE9A-AB17AF6CEF3B}" presName="vertTwo" presStyleCnt="0"/>
      <dgm:spPr/>
    </dgm:pt>
    <dgm:pt modelId="{2829D0DD-42C4-4209-B254-2F824B9C24C0}" type="pres">
      <dgm:prSet presAssocID="{F297189C-EF34-42CD-AE9A-AB17AF6CEF3B}" presName="txTwo" presStyleLbl="node2" presStyleIdx="1" presStyleCnt="2">
        <dgm:presLayoutVars>
          <dgm:chPref val="3"/>
        </dgm:presLayoutVars>
      </dgm:prSet>
      <dgm:spPr/>
    </dgm:pt>
    <dgm:pt modelId="{9D1FAED6-F7C8-4466-A85F-9E8B1B1D49FE}" type="pres">
      <dgm:prSet presAssocID="{F297189C-EF34-42CD-AE9A-AB17AF6CEF3B}" presName="parTransTwo" presStyleCnt="0"/>
      <dgm:spPr/>
    </dgm:pt>
    <dgm:pt modelId="{C2D31A27-E1DF-4186-B1AE-F3DD3A439EF4}" type="pres">
      <dgm:prSet presAssocID="{F297189C-EF34-42CD-AE9A-AB17AF6CEF3B}" presName="horzTwo" presStyleCnt="0"/>
      <dgm:spPr/>
    </dgm:pt>
    <dgm:pt modelId="{37ECB529-931E-4B87-A2DC-08676D925986}" type="pres">
      <dgm:prSet presAssocID="{E0E930F2-D1EB-4302-9A38-18D75CF49B8E}" presName="vertThree" presStyleCnt="0"/>
      <dgm:spPr/>
    </dgm:pt>
    <dgm:pt modelId="{22323101-4ED3-4B0B-ACE1-EE4679AB7446}" type="pres">
      <dgm:prSet presAssocID="{E0E930F2-D1EB-4302-9A38-18D75CF49B8E}" presName="txThree" presStyleLbl="node3" presStyleIdx="1" presStyleCnt="2">
        <dgm:presLayoutVars>
          <dgm:chPref val="3"/>
        </dgm:presLayoutVars>
      </dgm:prSet>
      <dgm:spPr/>
    </dgm:pt>
    <dgm:pt modelId="{C29BAE88-E287-4BBA-BAD5-7CC391238710}" type="pres">
      <dgm:prSet presAssocID="{E0E930F2-D1EB-4302-9A38-18D75CF49B8E}" presName="horzThree" presStyleCnt="0"/>
      <dgm:spPr/>
    </dgm:pt>
  </dgm:ptLst>
  <dgm:cxnLst>
    <dgm:cxn modelId="{403CB707-23DF-4D46-BB42-58ECDE0C063E}" type="presOf" srcId="{1C0D2946-A6A2-45C8-B7BB-8BE8F18729DE}" destId="{2168017E-09B3-47E4-9509-8CE1B3CCC67D}" srcOrd="0" destOrd="0" presId="urn:microsoft.com/office/officeart/2005/8/layout/architecture"/>
    <dgm:cxn modelId="{1FBFB53A-4FE0-4A86-A6E7-079EEB18EEEE}" type="presOf" srcId="{E9D50631-2B7A-4810-8968-D13F31AB08B7}" destId="{92D5DF7B-FA1A-445F-9D32-6CEB24375218}" srcOrd="0" destOrd="0" presId="urn:microsoft.com/office/officeart/2005/8/layout/architecture"/>
    <dgm:cxn modelId="{5CC9BD5F-AC5C-43B3-8DAE-A0181E3C207C}" srcId="{E9D50631-2B7A-4810-8968-D13F31AB08B7}" destId="{B5D443DA-285D-4E7D-8CC5-810EF0F8E270}" srcOrd="0" destOrd="0" parTransId="{0684EFEF-0992-472D-BAC9-FACDFB6A3FBC}" sibTransId="{A041D66B-9F20-4460-BAFA-37092BEE7896}"/>
    <dgm:cxn modelId="{DBB28D45-F276-4323-8DA6-759645397297}" type="presOf" srcId="{B5D443DA-285D-4E7D-8CC5-810EF0F8E270}" destId="{7ACD1E52-F775-45E6-A849-79F0F05A7A9C}" srcOrd="0" destOrd="0" presId="urn:microsoft.com/office/officeart/2005/8/layout/architecture"/>
    <dgm:cxn modelId="{C70DB272-CC0F-4F97-A135-A0F49261CCE4}" type="presOf" srcId="{4E659E56-BB07-4655-B975-0B13DE372A71}" destId="{40CFBF59-7AF3-400B-AAC2-91824008DF8A}" srcOrd="0" destOrd="0" presId="urn:microsoft.com/office/officeart/2005/8/layout/architecture"/>
    <dgm:cxn modelId="{EE37F889-E6AD-4734-A277-811AEEDE9EEC}" type="presOf" srcId="{E0E930F2-D1EB-4302-9A38-18D75CF49B8E}" destId="{22323101-4ED3-4B0B-ACE1-EE4679AB7446}" srcOrd="0" destOrd="0" presId="urn:microsoft.com/office/officeart/2005/8/layout/architecture"/>
    <dgm:cxn modelId="{629112A2-E5C2-429E-B233-AC522D78352E}" type="presOf" srcId="{F297189C-EF34-42CD-AE9A-AB17AF6CEF3B}" destId="{2829D0DD-42C4-4209-B254-2F824B9C24C0}" srcOrd="0" destOrd="0" presId="urn:microsoft.com/office/officeart/2005/8/layout/architecture"/>
    <dgm:cxn modelId="{ABA43FAF-E31F-45BB-AB63-31898A80E5C6}" srcId="{1C0D2946-A6A2-45C8-B7BB-8BE8F18729DE}" destId="{4E659E56-BB07-4655-B975-0B13DE372A71}" srcOrd="0" destOrd="0" parTransId="{37E9342C-AE1D-44FB-AAD2-F5CFF5C3A393}" sibTransId="{7E1B4924-F7AD-4E78-9F8D-69E449C8986D}"/>
    <dgm:cxn modelId="{EE4E69C7-7771-4113-A883-FF30C11A4A06}" srcId="{B5D443DA-285D-4E7D-8CC5-810EF0F8E270}" destId="{F297189C-EF34-42CD-AE9A-AB17AF6CEF3B}" srcOrd="1" destOrd="0" parTransId="{CBF11CE4-A899-4647-9D61-ECC19E450F7A}" sibTransId="{89707F67-A8BF-4E3C-A2C8-005283AEFD01}"/>
    <dgm:cxn modelId="{E8A2E4C9-898D-423F-92E5-0ECC34E488AE}" srcId="{B5D443DA-285D-4E7D-8CC5-810EF0F8E270}" destId="{1C0D2946-A6A2-45C8-B7BB-8BE8F18729DE}" srcOrd="0" destOrd="0" parTransId="{856A492B-1AE7-4E77-B54C-661012F89E8E}" sibTransId="{40E1B3CF-880B-4829-816B-7B51E3286E7E}"/>
    <dgm:cxn modelId="{46477FF1-79FF-4500-9F73-65FEE645AEB5}" srcId="{F297189C-EF34-42CD-AE9A-AB17AF6CEF3B}" destId="{E0E930F2-D1EB-4302-9A38-18D75CF49B8E}" srcOrd="0" destOrd="0" parTransId="{DDE75DD1-6FE4-43AA-A72C-11EC80411A76}" sibTransId="{FBAF07D2-7DD2-4AB3-B1F0-2B924BF90443}"/>
    <dgm:cxn modelId="{DCB850C6-5625-4210-8E99-6C5F7507843D}" type="presParOf" srcId="{92D5DF7B-FA1A-445F-9D32-6CEB24375218}" destId="{717EA31C-E8D0-4094-8CBF-364BD639973E}" srcOrd="0" destOrd="0" presId="urn:microsoft.com/office/officeart/2005/8/layout/architecture"/>
    <dgm:cxn modelId="{F40D5F51-2A19-4F9E-ADB0-21CB547361BD}" type="presParOf" srcId="{717EA31C-E8D0-4094-8CBF-364BD639973E}" destId="{7ACD1E52-F775-45E6-A849-79F0F05A7A9C}" srcOrd="0" destOrd="0" presId="urn:microsoft.com/office/officeart/2005/8/layout/architecture"/>
    <dgm:cxn modelId="{5FDC3482-0891-4D8E-96AD-B4BDA236FBEE}" type="presParOf" srcId="{717EA31C-E8D0-4094-8CBF-364BD639973E}" destId="{5B266BA5-3F14-4A09-879D-ED00F2AF4100}" srcOrd="1" destOrd="0" presId="urn:microsoft.com/office/officeart/2005/8/layout/architecture"/>
    <dgm:cxn modelId="{E64D4C03-6960-482E-B487-7E28F59310F2}" type="presParOf" srcId="{717EA31C-E8D0-4094-8CBF-364BD639973E}" destId="{A82E206F-74F1-4C05-940C-98387273281E}" srcOrd="2" destOrd="0" presId="urn:microsoft.com/office/officeart/2005/8/layout/architecture"/>
    <dgm:cxn modelId="{C232FAAF-E58E-4F5A-93AB-B3D389592CED}" type="presParOf" srcId="{A82E206F-74F1-4C05-940C-98387273281E}" destId="{9DD4B64B-5EDB-4CC8-91DA-34EA11B4DF41}" srcOrd="0" destOrd="0" presId="urn:microsoft.com/office/officeart/2005/8/layout/architecture"/>
    <dgm:cxn modelId="{919030B5-BF19-4987-81E6-3186F2657731}" type="presParOf" srcId="{9DD4B64B-5EDB-4CC8-91DA-34EA11B4DF41}" destId="{2168017E-09B3-47E4-9509-8CE1B3CCC67D}" srcOrd="0" destOrd="0" presId="urn:microsoft.com/office/officeart/2005/8/layout/architecture"/>
    <dgm:cxn modelId="{50560BCF-CD83-4E67-9523-5D610BF3C7F9}" type="presParOf" srcId="{9DD4B64B-5EDB-4CC8-91DA-34EA11B4DF41}" destId="{12200DF1-7F52-44D0-B82C-C4B3FACC9308}" srcOrd="1" destOrd="0" presId="urn:microsoft.com/office/officeart/2005/8/layout/architecture"/>
    <dgm:cxn modelId="{6319C51F-8535-4B46-B5D4-63E44F7D86B2}" type="presParOf" srcId="{9DD4B64B-5EDB-4CC8-91DA-34EA11B4DF41}" destId="{D1CB2DAB-0B6D-4A3B-8744-F3617E30DB71}" srcOrd="2" destOrd="0" presId="urn:microsoft.com/office/officeart/2005/8/layout/architecture"/>
    <dgm:cxn modelId="{2EC875FC-A7F6-4037-A623-4A2E0048ACFC}" type="presParOf" srcId="{D1CB2DAB-0B6D-4A3B-8744-F3617E30DB71}" destId="{55F649E8-345B-4565-93AC-46BEB1FDA8AC}" srcOrd="0" destOrd="0" presId="urn:microsoft.com/office/officeart/2005/8/layout/architecture"/>
    <dgm:cxn modelId="{62126B55-15A4-4509-8C7F-39640EE80D97}" type="presParOf" srcId="{55F649E8-345B-4565-93AC-46BEB1FDA8AC}" destId="{40CFBF59-7AF3-400B-AAC2-91824008DF8A}" srcOrd="0" destOrd="0" presId="urn:microsoft.com/office/officeart/2005/8/layout/architecture"/>
    <dgm:cxn modelId="{DCD75A90-5AEC-4DD9-8456-20C88EC55395}" type="presParOf" srcId="{55F649E8-345B-4565-93AC-46BEB1FDA8AC}" destId="{69A795F9-AC94-483B-A179-7F096CFD39ED}" srcOrd="1" destOrd="0" presId="urn:microsoft.com/office/officeart/2005/8/layout/architecture"/>
    <dgm:cxn modelId="{35E4FA70-D672-4F8E-B3D4-37F5AE44BF00}" type="presParOf" srcId="{A82E206F-74F1-4C05-940C-98387273281E}" destId="{FF4760B0-3A39-4279-908C-DD35500CAB4C}" srcOrd="1" destOrd="0" presId="urn:microsoft.com/office/officeart/2005/8/layout/architecture"/>
    <dgm:cxn modelId="{330BF6A2-6F1F-46D2-AAFA-42BE7D5E4817}" type="presParOf" srcId="{A82E206F-74F1-4C05-940C-98387273281E}" destId="{7FA0B3A6-8186-4FF2-B33A-16E0999EA0FB}" srcOrd="2" destOrd="0" presId="urn:microsoft.com/office/officeart/2005/8/layout/architecture"/>
    <dgm:cxn modelId="{B3CE8B12-7213-4854-B506-8D4E172945A0}" type="presParOf" srcId="{7FA0B3A6-8186-4FF2-B33A-16E0999EA0FB}" destId="{2829D0DD-42C4-4209-B254-2F824B9C24C0}" srcOrd="0" destOrd="0" presId="urn:microsoft.com/office/officeart/2005/8/layout/architecture"/>
    <dgm:cxn modelId="{CECFA087-558B-4208-9544-1C01E49D98EC}" type="presParOf" srcId="{7FA0B3A6-8186-4FF2-B33A-16E0999EA0FB}" destId="{9D1FAED6-F7C8-4466-A85F-9E8B1B1D49FE}" srcOrd="1" destOrd="0" presId="urn:microsoft.com/office/officeart/2005/8/layout/architecture"/>
    <dgm:cxn modelId="{9F57B68C-E5EA-44A3-BC2E-B116662A85C7}" type="presParOf" srcId="{7FA0B3A6-8186-4FF2-B33A-16E0999EA0FB}" destId="{C2D31A27-E1DF-4186-B1AE-F3DD3A439EF4}" srcOrd="2" destOrd="0" presId="urn:microsoft.com/office/officeart/2005/8/layout/architecture"/>
    <dgm:cxn modelId="{1DD3590E-C309-4B04-885B-5DA361975572}" type="presParOf" srcId="{C2D31A27-E1DF-4186-B1AE-F3DD3A439EF4}" destId="{37ECB529-931E-4B87-A2DC-08676D925986}" srcOrd="0" destOrd="0" presId="urn:microsoft.com/office/officeart/2005/8/layout/architecture"/>
    <dgm:cxn modelId="{C60C9648-EA74-472D-BD0E-76468A948908}" type="presParOf" srcId="{37ECB529-931E-4B87-A2DC-08676D925986}" destId="{22323101-4ED3-4B0B-ACE1-EE4679AB7446}" srcOrd="0" destOrd="0" presId="urn:microsoft.com/office/officeart/2005/8/layout/architecture"/>
    <dgm:cxn modelId="{AD1E30B2-4820-425C-8DA7-DE4C06E15C69}" type="presParOf" srcId="{37ECB529-931E-4B87-A2DC-08676D925986}" destId="{C29BAE88-E287-4BBA-BAD5-7CC39123871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BD851F-6642-4115-9FA8-7ADC442F7901}" type="doc">
      <dgm:prSet loTypeId="urn:microsoft.com/office/officeart/2005/8/layout/architecture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6CF93B-3C01-4309-BFEA-65A0C48825A3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D06D95FA-C294-445D-BD72-89CEC03630B8}" type="parTrans" cxnId="{9586E25D-08E8-4535-BEA8-96EDF61819AB}">
      <dgm:prSet/>
      <dgm:spPr/>
      <dgm:t>
        <a:bodyPr/>
        <a:lstStyle/>
        <a:p>
          <a:endParaRPr lang="en-US"/>
        </a:p>
      </dgm:t>
    </dgm:pt>
    <dgm:pt modelId="{D522301C-236C-4960-88DB-098013A28E61}" type="sibTrans" cxnId="{9586E25D-08E8-4535-BEA8-96EDF61819AB}">
      <dgm:prSet/>
      <dgm:spPr/>
      <dgm:t>
        <a:bodyPr/>
        <a:lstStyle/>
        <a:p>
          <a:endParaRPr lang="en-US"/>
        </a:p>
      </dgm:t>
    </dgm:pt>
    <dgm:pt modelId="{55363303-3831-4F9E-8F1A-80ED358EDC98}">
      <dgm:prSet phldrT="[Text]"/>
      <dgm:spPr/>
      <dgm:t>
        <a:bodyPr/>
        <a:lstStyle/>
        <a:p>
          <a:r>
            <a:rPr lang="en-US" dirty="0"/>
            <a:t>Test Runners</a:t>
          </a:r>
        </a:p>
      </dgm:t>
    </dgm:pt>
    <dgm:pt modelId="{74618E89-44BC-4D82-A401-A1EF9F42C728}" type="parTrans" cxnId="{E8E768EA-E386-4387-ADA4-A98214D241BE}">
      <dgm:prSet/>
      <dgm:spPr/>
      <dgm:t>
        <a:bodyPr/>
        <a:lstStyle/>
        <a:p>
          <a:endParaRPr lang="en-US"/>
        </a:p>
      </dgm:t>
    </dgm:pt>
    <dgm:pt modelId="{6B9093DC-6761-4ABD-A7D3-F4C96F00249B}" type="sibTrans" cxnId="{E8E768EA-E386-4387-ADA4-A98214D241BE}">
      <dgm:prSet/>
      <dgm:spPr/>
      <dgm:t>
        <a:bodyPr/>
        <a:lstStyle/>
        <a:p>
          <a:endParaRPr lang="en-US"/>
        </a:p>
      </dgm:t>
    </dgm:pt>
    <dgm:pt modelId="{F0C946C3-5E11-43E1-9FD5-72F356E7E7F9}">
      <dgm:prSet phldrT="[Text]"/>
      <dgm:spPr/>
      <dgm:t>
        <a:bodyPr/>
        <a:lstStyle/>
        <a:p>
          <a:r>
            <a:rPr lang="en-US" dirty="0" err="1"/>
            <a:t>unittest</a:t>
          </a:r>
          <a:endParaRPr lang="en-US" dirty="0"/>
        </a:p>
      </dgm:t>
    </dgm:pt>
    <dgm:pt modelId="{5AC549D0-F314-4C08-83DD-7CD0B60BE3D5}" type="parTrans" cxnId="{B7AAE5E2-8967-4969-A47F-E1E81A77B20B}">
      <dgm:prSet/>
      <dgm:spPr/>
      <dgm:t>
        <a:bodyPr/>
        <a:lstStyle/>
        <a:p>
          <a:endParaRPr lang="en-US"/>
        </a:p>
      </dgm:t>
    </dgm:pt>
    <dgm:pt modelId="{8C28DC2D-88D3-4C68-AFB2-10FF22795AEA}" type="sibTrans" cxnId="{B7AAE5E2-8967-4969-A47F-E1E81A77B20B}">
      <dgm:prSet/>
      <dgm:spPr/>
      <dgm:t>
        <a:bodyPr/>
        <a:lstStyle/>
        <a:p>
          <a:endParaRPr lang="en-US"/>
        </a:p>
      </dgm:t>
    </dgm:pt>
    <dgm:pt modelId="{97B074DA-9CB5-407D-865F-8C93A1076AEC}">
      <dgm:prSet phldrT="[Text]"/>
      <dgm:spPr/>
      <dgm:t>
        <a:bodyPr/>
        <a:lstStyle/>
        <a:p>
          <a:r>
            <a:rPr lang="en-US" dirty="0" err="1"/>
            <a:t>pytest</a:t>
          </a:r>
          <a:endParaRPr lang="en-US" dirty="0"/>
        </a:p>
      </dgm:t>
    </dgm:pt>
    <dgm:pt modelId="{F6D7722E-DCC8-4C60-AA95-56B94EF1869B}" type="parTrans" cxnId="{8DE93F93-40D3-421E-82F0-9B06BECD6739}">
      <dgm:prSet/>
      <dgm:spPr/>
      <dgm:t>
        <a:bodyPr/>
        <a:lstStyle/>
        <a:p>
          <a:endParaRPr lang="en-US"/>
        </a:p>
      </dgm:t>
    </dgm:pt>
    <dgm:pt modelId="{7A4BB0D5-2751-47A0-9571-275736E002F1}" type="sibTrans" cxnId="{8DE93F93-40D3-421E-82F0-9B06BECD6739}">
      <dgm:prSet/>
      <dgm:spPr/>
      <dgm:t>
        <a:bodyPr/>
        <a:lstStyle/>
        <a:p>
          <a:endParaRPr lang="en-US"/>
        </a:p>
      </dgm:t>
    </dgm:pt>
    <dgm:pt modelId="{690F3EAC-EFF1-48D7-AF1E-BD605B1DCADB}">
      <dgm:prSet phldrT="[Text]"/>
      <dgm:spPr/>
      <dgm:t>
        <a:bodyPr/>
        <a:lstStyle/>
        <a:p>
          <a:r>
            <a:rPr lang="en-US" dirty="0"/>
            <a:t>App Drivers</a:t>
          </a:r>
        </a:p>
      </dgm:t>
    </dgm:pt>
    <dgm:pt modelId="{E0EF687A-9F69-4F8A-A661-75146E1F9F50}" type="parTrans" cxnId="{5646D907-C4F8-4C71-BF03-BEEABE82AF2A}">
      <dgm:prSet/>
      <dgm:spPr/>
      <dgm:t>
        <a:bodyPr/>
        <a:lstStyle/>
        <a:p>
          <a:endParaRPr lang="en-US"/>
        </a:p>
      </dgm:t>
    </dgm:pt>
    <dgm:pt modelId="{FA747D5F-99B2-42EC-8688-1BACE0E7B92D}" type="sibTrans" cxnId="{5646D907-C4F8-4C71-BF03-BEEABE82AF2A}">
      <dgm:prSet/>
      <dgm:spPr/>
      <dgm:t>
        <a:bodyPr/>
        <a:lstStyle/>
        <a:p>
          <a:endParaRPr lang="en-US"/>
        </a:p>
      </dgm:t>
    </dgm:pt>
    <dgm:pt modelId="{2C85EAE0-4FBF-454C-AFF6-10711D9BA7DC}">
      <dgm:prSet phldrT="[Text]"/>
      <dgm:spPr/>
      <dgm:t>
        <a:bodyPr/>
        <a:lstStyle/>
        <a:p>
          <a:r>
            <a:rPr lang="en-US" dirty="0"/>
            <a:t>Requests</a:t>
          </a:r>
        </a:p>
        <a:p>
          <a:r>
            <a:rPr lang="en-US" dirty="0"/>
            <a:t>(HTTP)</a:t>
          </a:r>
        </a:p>
      </dgm:t>
    </dgm:pt>
    <dgm:pt modelId="{B5B7726F-6CC2-4E73-AFD3-48CF5F9E39B7}" type="parTrans" cxnId="{36D76DC7-7DED-4528-A0C1-7D34FEA26FA8}">
      <dgm:prSet/>
      <dgm:spPr/>
      <dgm:t>
        <a:bodyPr/>
        <a:lstStyle/>
        <a:p>
          <a:endParaRPr lang="en-US"/>
        </a:p>
      </dgm:t>
    </dgm:pt>
    <dgm:pt modelId="{8BE03A94-F6A3-4ABC-BF74-3A1D37A9D4E9}" type="sibTrans" cxnId="{36D76DC7-7DED-4528-A0C1-7D34FEA26FA8}">
      <dgm:prSet/>
      <dgm:spPr/>
      <dgm:t>
        <a:bodyPr/>
        <a:lstStyle/>
        <a:p>
          <a:endParaRPr lang="en-US"/>
        </a:p>
      </dgm:t>
    </dgm:pt>
    <dgm:pt modelId="{2BF2156B-8813-4952-841D-D259CFB14688}">
      <dgm:prSet phldrT="[Text]"/>
      <dgm:spPr/>
      <dgm:t>
        <a:bodyPr/>
        <a:lstStyle/>
        <a:p>
          <a:r>
            <a:rPr lang="en-US" dirty="0" err="1"/>
            <a:t>Paramiko</a:t>
          </a:r>
          <a:r>
            <a:rPr lang="en-US" dirty="0"/>
            <a:t> (SSH)</a:t>
          </a:r>
        </a:p>
      </dgm:t>
    </dgm:pt>
    <dgm:pt modelId="{9C971FB6-F08F-4D32-B37C-DDF28BB9A6AE}" type="parTrans" cxnId="{1DE6BCE4-6B3F-40AA-9CD1-AB253509908F}">
      <dgm:prSet/>
      <dgm:spPr/>
      <dgm:t>
        <a:bodyPr/>
        <a:lstStyle/>
        <a:p>
          <a:endParaRPr lang="en-US"/>
        </a:p>
      </dgm:t>
    </dgm:pt>
    <dgm:pt modelId="{2769E13F-61C9-47B5-B740-08530C75EBAF}" type="sibTrans" cxnId="{1DE6BCE4-6B3F-40AA-9CD1-AB253509908F}">
      <dgm:prSet/>
      <dgm:spPr/>
      <dgm:t>
        <a:bodyPr/>
        <a:lstStyle/>
        <a:p>
          <a:endParaRPr lang="en-US"/>
        </a:p>
      </dgm:t>
    </dgm:pt>
    <dgm:pt modelId="{CB4A7BDC-DA50-43B7-B9EE-8F4F5A5D2810}">
      <dgm:prSet phldrT="[Text]"/>
      <dgm:spPr/>
      <dgm:t>
        <a:bodyPr/>
        <a:lstStyle/>
        <a:p>
          <a:r>
            <a:rPr lang="en-US" dirty="0" err="1"/>
            <a:t>pywinrm</a:t>
          </a:r>
          <a:endParaRPr lang="en-US" dirty="0"/>
        </a:p>
        <a:p>
          <a:r>
            <a:rPr lang="en-US" dirty="0"/>
            <a:t>(</a:t>
          </a:r>
          <a:r>
            <a:rPr lang="en-US" dirty="0" err="1"/>
            <a:t>WinRM</a:t>
          </a:r>
          <a:r>
            <a:rPr lang="en-US" dirty="0"/>
            <a:t>)</a:t>
          </a:r>
        </a:p>
      </dgm:t>
    </dgm:pt>
    <dgm:pt modelId="{CDA3435B-E66B-4840-94CC-356E5D7BB764}" type="parTrans" cxnId="{CB17883D-14B9-4736-BABA-654F984AAC73}">
      <dgm:prSet/>
      <dgm:spPr/>
      <dgm:t>
        <a:bodyPr/>
        <a:lstStyle/>
        <a:p>
          <a:endParaRPr lang="en-US"/>
        </a:p>
      </dgm:t>
    </dgm:pt>
    <dgm:pt modelId="{3A3AF1C8-5797-4DED-A009-456B0C7104F5}" type="sibTrans" cxnId="{CB17883D-14B9-4736-BABA-654F984AAC73}">
      <dgm:prSet/>
      <dgm:spPr/>
      <dgm:t>
        <a:bodyPr/>
        <a:lstStyle/>
        <a:p>
          <a:endParaRPr lang="en-US"/>
        </a:p>
      </dgm:t>
    </dgm:pt>
    <dgm:pt modelId="{1D1518AB-5B57-455C-A922-688CBA25CCDD}">
      <dgm:prSet phldrT="[Text]"/>
      <dgm:spPr/>
      <dgm:t>
        <a:bodyPr/>
        <a:lstStyle/>
        <a:p>
          <a:r>
            <a:rPr lang="en-US" dirty="0"/>
            <a:t>behave</a:t>
          </a:r>
        </a:p>
      </dgm:t>
    </dgm:pt>
    <dgm:pt modelId="{3613C75D-02E6-4818-8E9E-8739EDD8D640}" type="parTrans" cxnId="{89C21DED-5663-492D-83AC-429D2DD817A4}">
      <dgm:prSet/>
      <dgm:spPr/>
      <dgm:t>
        <a:bodyPr/>
        <a:lstStyle/>
        <a:p>
          <a:endParaRPr lang="en-US"/>
        </a:p>
      </dgm:t>
    </dgm:pt>
    <dgm:pt modelId="{26DB22CB-F4E0-48B3-84B6-0E9712A47E43}" type="sibTrans" cxnId="{89C21DED-5663-492D-83AC-429D2DD817A4}">
      <dgm:prSet/>
      <dgm:spPr/>
      <dgm:t>
        <a:bodyPr/>
        <a:lstStyle/>
        <a:p>
          <a:endParaRPr lang="en-US"/>
        </a:p>
      </dgm:t>
    </dgm:pt>
    <dgm:pt modelId="{CA2688D1-90F6-41EE-9D1A-2F0DF2D05058}">
      <dgm:prSet phldrT="[Text]"/>
      <dgm:spPr/>
      <dgm:t>
        <a:bodyPr/>
        <a:lstStyle/>
        <a:p>
          <a:r>
            <a:rPr lang="en-US" dirty="0"/>
            <a:t>Config Manager</a:t>
          </a:r>
        </a:p>
      </dgm:t>
    </dgm:pt>
    <dgm:pt modelId="{450B2129-94D5-40BD-BB66-507C4460669A}" type="parTrans" cxnId="{3ED0F9F7-E27E-454A-89D3-FCE09E19E036}">
      <dgm:prSet/>
      <dgm:spPr/>
      <dgm:t>
        <a:bodyPr/>
        <a:lstStyle/>
        <a:p>
          <a:endParaRPr lang="en-US"/>
        </a:p>
      </dgm:t>
    </dgm:pt>
    <dgm:pt modelId="{A06F6E2A-BAAE-48B1-A7F1-476D1B810B5E}" type="sibTrans" cxnId="{3ED0F9F7-E27E-454A-89D3-FCE09E19E036}">
      <dgm:prSet/>
      <dgm:spPr/>
      <dgm:t>
        <a:bodyPr/>
        <a:lstStyle/>
        <a:p>
          <a:endParaRPr lang="en-US"/>
        </a:p>
      </dgm:t>
    </dgm:pt>
    <dgm:pt modelId="{E3408091-F724-4F93-9B28-A9DF4D837440}">
      <dgm:prSet phldrT="[Text]"/>
      <dgm:spPr/>
      <dgm:t>
        <a:bodyPr/>
        <a:lstStyle/>
        <a:p>
          <a:r>
            <a:rPr lang="en-US" dirty="0"/>
            <a:t>Files</a:t>
          </a:r>
        </a:p>
      </dgm:t>
    </dgm:pt>
    <dgm:pt modelId="{C711D8B9-B1E7-4D29-99BE-425DF44FF511}" type="parTrans" cxnId="{69291F48-6086-41BE-ABA3-418A4C21B933}">
      <dgm:prSet/>
      <dgm:spPr/>
      <dgm:t>
        <a:bodyPr/>
        <a:lstStyle/>
        <a:p>
          <a:endParaRPr lang="en-US"/>
        </a:p>
      </dgm:t>
    </dgm:pt>
    <dgm:pt modelId="{2261E27E-D859-46DF-ADB0-549E4B87BCE5}" type="sibTrans" cxnId="{69291F48-6086-41BE-ABA3-418A4C21B933}">
      <dgm:prSet/>
      <dgm:spPr/>
      <dgm:t>
        <a:bodyPr/>
        <a:lstStyle/>
        <a:p>
          <a:endParaRPr lang="en-US"/>
        </a:p>
      </dgm:t>
    </dgm:pt>
    <dgm:pt modelId="{F0945AFE-7D70-44CB-9B47-115A6DFE0C65}">
      <dgm:prSet phldrT="[Text]"/>
      <dgm:spPr/>
      <dgm:t>
        <a:bodyPr/>
        <a:lstStyle/>
        <a:p>
          <a:r>
            <a:rPr lang="en-US" dirty="0" err="1"/>
            <a:t>Env</a:t>
          </a:r>
          <a:r>
            <a:rPr lang="en-US" dirty="0"/>
            <a:t> Variables</a:t>
          </a:r>
        </a:p>
      </dgm:t>
    </dgm:pt>
    <dgm:pt modelId="{5997A905-5DE4-4513-AB22-B0229F28DF28}" type="parTrans" cxnId="{DF28FF7A-89FB-43D0-88DE-2AA2E6A9C3F7}">
      <dgm:prSet/>
      <dgm:spPr/>
      <dgm:t>
        <a:bodyPr/>
        <a:lstStyle/>
        <a:p>
          <a:endParaRPr lang="en-US"/>
        </a:p>
      </dgm:t>
    </dgm:pt>
    <dgm:pt modelId="{6303541F-D558-40D0-8AD4-6E5117294705}" type="sibTrans" cxnId="{DF28FF7A-89FB-43D0-88DE-2AA2E6A9C3F7}">
      <dgm:prSet/>
      <dgm:spPr/>
      <dgm:t>
        <a:bodyPr/>
        <a:lstStyle/>
        <a:p>
          <a:endParaRPr lang="en-US"/>
        </a:p>
      </dgm:t>
    </dgm:pt>
    <dgm:pt modelId="{2BD4843B-607D-4B8D-A154-49C59D08A024}">
      <dgm:prSet phldrT="[Text]"/>
      <dgm:spPr/>
      <dgm:t>
        <a:bodyPr/>
        <a:lstStyle/>
        <a:p>
          <a:r>
            <a:rPr lang="en-US" dirty="0" err="1"/>
            <a:t>HTTPClient</a:t>
          </a:r>
          <a:endParaRPr lang="en-US" dirty="0"/>
        </a:p>
      </dgm:t>
    </dgm:pt>
    <dgm:pt modelId="{8801CE37-B137-4F9C-A553-132A9702B1EA}" type="parTrans" cxnId="{68E2590D-8866-445A-8E12-446B5AC4E10D}">
      <dgm:prSet/>
      <dgm:spPr/>
      <dgm:t>
        <a:bodyPr/>
        <a:lstStyle/>
        <a:p>
          <a:endParaRPr lang="en-US"/>
        </a:p>
      </dgm:t>
    </dgm:pt>
    <dgm:pt modelId="{99F8A1B9-B5F1-46B3-ACAB-6E7A69325F30}" type="sibTrans" cxnId="{68E2590D-8866-445A-8E12-446B5AC4E10D}">
      <dgm:prSet/>
      <dgm:spPr/>
      <dgm:t>
        <a:bodyPr/>
        <a:lstStyle/>
        <a:p>
          <a:endParaRPr lang="en-US"/>
        </a:p>
      </dgm:t>
    </dgm:pt>
    <dgm:pt modelId="{27189243-18FC-4005-B45D-BA6A5ABC9DB6}">
      <dgm:prSet phldrT="[Text]"/>
      <dgm:spPr/>
      <dgm:t>
        <a:bodyPr/>
        <a:lstStyle/>
        <a:p>
          <a:r>
            <a:rPr lang="en-US" dirty="0" err="1"/>
            <a:t>LinuxClient</a:t>
          </a:r>
          <a:endParaRPr lang="en-US" dirty="0"/>
        </a:p>
      </dgm:t>
    </dgm:pt>
    <dgm:pt modelId="{F307DCAA-C55F-4ADD-811E-59C937335305}" type="parTrans" cxnId="{28B2744C-6601-4A99-A2AD-1BB12F23A8FB}">
      <dgm:prSet/>
      <dgm:spPr/>
      <dgm:t>
        <a:bodyPr/>
        <a:lstStyle/>
        <a:p>
          <a:endParaRPr lang="en-US"/>
        </a:p>
      </dgm:t>
    </dgm:pt>
    <dgm:pt modelId="{A0695D9B-69F8-4110-B607-54DD93AC8596}" type="sibTrans" cxnId="{28B2744C-6601-4A99-A2AD-1BB12F23A8FB}">
      <dgm:prSet/>
      <dgm:spPr/>
      <dgm:t>
        <a:bodyPr/>
        <a:lstStyle/>
        <a:p>
          <a:endParaRPr lang="en-US"/>
        </a:p>
      </dgm:t>
    </dgm:pt>
    <dgm:pt modelId="{36B036E2-524B-481C-812C-11F98059A017}">
      <dgm:prSet phldrT="[Text]"/>
      <dgm:spPr/>
      <dgm:t>
        <a:bodyPr/>
        <a:lstStyle/>
        <a:p>
          <a:r>
            <a:rPr lang="en-US" dirty="0" err="1"/>
            <a:t>WindowsClient</a:t>
          </a:r>
          <a:endParaRPr lang="en-US" dirty="0"/>
        </a:p>
      </dgm:t>
    </dgm:pt>
    <dgm:pt modelId="{861EECFF-9A31-4DD8-8388-68D404CB80B7}" type="parTrans" cxnId="{F20AD111-3DD0-4023-821A-9EB8EDBE5EC2}">
      <dgm:prSet/>
      <dgm:spPr/>
      <dgm:t>
        <a:bodyPr/>
        <a:lstStyle/>
        <a:p>
          <a:endParaRPr lang="en-US"/>
        </a:p>
      </dgm:t>
    </dgm:pt>
    <dgm:pt modelId="{EE365FA3-92FF-46DB-A63C-E87443E29127}" type="sibTrans" cxnId="{F20AD111-3DD0-4023-821A-9EB8EDBE5EC2}">
      <dgm:prSet/>
      <dgm:spPr/>
      <dgm:t>
        <a:bodyPr/>
        <a:lstStyle/>
        <a:p>
          <a:endParaRPr lang="en-US"/>
        </a:p>
      </dgm:t>
    </dgm:pt>
    <dgm:pt modelId="{A347B2D8-3783-488C-BEAC-FCFC020E135F}">
      <dgm:prSet phldrT="[Text]"/>
      <dgm:spPr/>
      <dgm:t>
        <a:bodyPr/>
        <a:lstStyle/>
        <a:p>
          <a:r>
            <a:rPr lang="en-US" dirty="0" err="1"/>
            <a:t>AutoMarshalling</a:t>
          </a:r>
          <a:br>
            <a:rPr lang="en-US" dirty="0"/>
          </a:br>
          <a:r>
            <a:rPr lang="en-US" dirty="0" err="1"/>
            <a:t>HTTPClient</a:t>
          </a:r>
          <a:endParaRPr lang="en-US" dirty="0"/>
        </a:p>
      </dgm:t>
    </dgm:pt>
    <dgm:pt modelId="{BAF8BC80-1099-4DC4-94A9-FB92F9E5B658}" type="parTrans" cxnId="{AACD4BCA-C449-453A-A769-43907FFCE93C}">
      <dgm:prSet/>
      <dgm:spPr/>
      <dgm:t>
        <a:bodyPr/>
        <a:lstStyle/>
        <a:p>
          <a:endParaRPr lang="en-US"/>
        </a:p>
      </dgm:t>
    </dgm:pt>
    <dgm:pt modelId="{901328D1-B883-403B-9964-0E178DA307DB}" type="sibTrans" cxnId="{AACD4BCA-C449-453A-A769-43907FFCE93C}">
      <dgm:prSet/>
      <dgm:spPr/>
      <dgm:t>
        <a:bodyPr/>
        <a:lstStyle/>
        <a:p>
          <a:endParaRPr lang="en-US"/>
        </a:p>
      </dgm:t>
    </dgm:pt>
    <dgm:pt modelId="{D7598F6D-1C65-4B71-B9E6-DC7AA8CAA336}" type="pres">
      <dgm:prSet presAssocID="{68BD851F-6642-4115-9FA8-7ADC442F790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6638B33-BF1B-496B-B8B5-D517D1782B9A}" type="pres">
      <dgm:prSet presAssocID="{1B6CF93B-3C01-4309-BFEA-65A0C48825A3}" presName="vertOne" presStyleCnt="0"/>
      <dgm:spPr/>
    </dgm:pt>
    <dgm:pt modelId="{91B2BBDA-401E-452A-8DD5-BAF55F36F144}" type="pres">
      <dgm:prSet presAssocID="{1B6CF93B-3C01-4309-BFEA-65A0C48825A3}" presName="txOne" presStyleLbl="node0" presStyleIdx="0" presStyleCnt="1">
        <dgm:presLayoutVars>
          <dgm:chPref val="3"/>
        </dgm:presLayoutVars>
      </dgm:prSet>
      <dgm:spPr/>
    </dgm:pt>
    <dgm:pt modelId="{4E1BDD19-76F6-41A4-852F-D25358B13BB7}" type="pres">
      <dgm:prSet presAssocID="{1B6CF93B-3C01-4309-BFEA-65A0C48825A3}" presName="parTransOne" presStyleCnt="0"/>
      <dgm:spPr/>
    </dgm:pt>
    <dgm:pt modelId="{2F94F552-D949-4F19-8C9D-E4759E69A242}" type="pres">
      <dgm:prSet presAssocID="{1B6CF93B-3C01-4309-BFEA-65A0C48825A3}" presName="horzOne" presStyleCnt="0"/>
      <dgm:spPr/>
    </dgm:pt>
    <dgm:pt modelId="{B1381235-C1A3-4E34-9EF4-1ADFEBCD0FF9}" type="pres">
      <dgm:prSet presAssocID="{55363303-3831-4F9E-8F1A-80ED358EDC98}" presName="vertTwo" presStyleCnt="0"/>
      <dgm:spPr/>
    </dgm:pt>
    <dgm:pt modelId="{9E2F6140-8795-478C-82FF-CA307DB7589B}" type="pres">
      <dgm:prSet presAssocID="{55363303-3831-4F9E-8F1A-80ED358EDC98}" presName="txTwo" presStyleLbl="node2" presStyleIdx="0" presStyleCnt="3">
        <dgm:presLayoutVars>
          <dgm:chPref val="3"/>
        </dgm:presLayoutVars>
      </dgm:prSet>
      <dgm:spPr/>
    </dgm:pt>
    <dgm:pt modelId="{126DA322-D9AE-4F5F-B083-E1FAA2C44D68}" type="pres">
      <dgm:prSet presAssocID="{55363303-3831-4F9E-8F1A-80ED358EDC98}" presName="parTransTwo" presStyleCnt="0"/>
      <dgm:spPr/>
    </dgm:pt>
    <dgm:pt modelId="{4DEE3C3A-1AC0-44DD-A507-E60EF862B9C8}" type="pres">
      <dgm:prSet presAssocID="{55363303-3831-4F9E-8F1A-80ED358EDC98}" presName="horzTwo" presStyleCnt="0"/>
      <dgm:spPr/>
    </dgm:pt>
    <dgm:pt modelId="{9CC04ED6-3BBA-4096-94C6-996E7E9DE470}" type="pres">
      <dgm:prSet presAssocID="{F0C946C3-5E11-43E1-9FD5-72F356E7E7F9}" presName="vertThree" presStyleCnt="0"/>
      <dgm:spPr/>
    </dgm:pt>
    <dgm:pt modelId="{6F0F8C8C-332E-4DC0-8E86-712F09648340}" type="pres">
      <dgm:prSet presAssocID="{F0C946C3-5E11-43E1-9FD5-72F356E7E7F9}" presName="txThree" presStyleLbl="node3" presStyleIdx="0" presStyleCnt="8">
        <dgm:presLayoutVars>
          <dgm:chPref val="3"/>
        </dgm:presLayoutVars>
      </dgm:prSet>
      <dgm:spPr/>
    </dgm:pt>
    <dgm:pt modelId="{A030AA35-6878-453D-A8DF-346C3E970916}" type="pres">
      <dgm:prSet presAssocID="{F0C946C3-5E11-43E1-9FD5-72F356E7E7F9}" presName="horzThree" presStyleCnt="0"/>
      <dgm:spPr/>
    </dgm:pt>
    <dgm:pt modelId="{581E5C58-7BD8-4F1C-B201-8ADC0CB787CB}" type="pres">
      <dgm:prSet presAssocID="{8C28DC2D-88D3-4C68-AFB2-10FF22795AEA}" presName="sibSpaceThree" presStyleCnt="0"/>
      <dgm:spPr/>
    </dgm:pt>
    <dgm:pt modelId="{37360E16-B90D-4829-B642-C33B67BF5111}" type="pres">
      <dgm:prSet presAssocID="{97B074DA-9CB5-407D-865F-8C93A1076AEC}" presName="vertThree" presStyleCnt="0"/>
      <dgm:spPr/>
    </dgm:pt>
    <dgm:pt modelId="{6B0F5A2E-A9D6-43E2-B815-17F1FF7EBB18}" type="pres">
      <dgm:prSet presAssocID="{97B074DA-9CB5-407D-865F-8C93A1076AEC}" presName="txThree" presStyleLbl="node3" presStyleIdx="1" presStyleCnt="8">
        <dgm:presLayoutVars>
          <dgm:chPref val="3"/>
        </dgm:presLayoutVars>
      </dgm:prSet>
      <dgm:spPr/>
    </dgm:pt>
    <dgm:pt modelId="{2E862D9B-7A13-4391-9B90-B506B4226619}" type="pres">
      <dgm:prSet presAssocID="{97B074DA-9CB5-407D-865F-8C93A1076AEC}" presName="horzThree" presStyleCnt="0"/>
      <dgm:spPr/>
    </dgm:pt>
    <dgm:pt modelId="{69600B6B-C382-4A62-AA7E-5A7A18988B32}" type="pres">
      <dgm:prSet presAssocID="{7A4BB0D5-2751-47A0-9571-275736E002F1}" presName="sibSpaceThree" presStyleCnt="0"/>
      <dgm:spPr/>
    </dgm:pt>
    <dgm:pt modelId="{AB80BDE3-C20F-4812-9A63-0184B5721283}" type="pres">
      <dgm:prSet presAssocID="{1D1518AB-5B57-455C-A922-688CBA25CCDD}" presName="vertThree" presStyleCnt="0"/>
      <dgm:spPr/>
    </dgm:pt>
    <dgm:pt modelId="{578DBD0F-8F09-4CA9-97BF-29B734843930}" type="pres">
      <dgm:prSet presAssocID="{1D1518AB-5B57-455C-A922-688CBA25CCDD}" presName="txThree" presStyleLbl="node3" presStyleIdx="2" presStyleCnt="8">
        <dgm:presLayoutVars>
          <dgm:chPref val="3"/>
        </dgm:presLayoutVars>
      </dgm:prSet>
      <dgm:spPr/>
    </dgm:pt>
    <dgm:pt modelId="{55D5EBAB-8F16-42D8-8908-6CAF47A8281F}" type="pres">
      <dgm:prSet presAssocID="{1D1518AB-5B57-455C-A922-688CBA25CCDD}" presName="horzThree" presStyleCnt="0"/>
      <dgm:spPr/>
    </dgm:pt>
    <dgm:pt modelId="{4A6C62B6-B78E-4F68-852A-4A36B1CADE7F}" type="pres">
      <dgm:prSet presAssocID="{6B9093DC-6761-4ABD-A7D3-F4C96F00249B}" presName="sibSpaceTwo" presStyleCnt="0"/>
      <dgm:spPr/>
    </dgm:pt>
    <dgm:pt modelId="{5750328B-DCC0-43B6-9AEE-F4F1E4D6EEAD}" type="pres">
      <dgm:prSet presAssocID="{690F3EAC-EFF1-48D7-AF1E-BD605B1DCADB}" presName="vertTwo" presStyleCnt="0"/>
      <dgm:spPr/>
    </dgm:pt>
    <dgm:pt modelId="{D02897C3-04C7-441E-994F-120AC7F3B59B}" type="pres">
      <dgm:prSet presAssocID="{690F3EAC-EFF1-48D7-AF1E-BD605B1DCADB}" presName="txTwo" presStyleLbl="node2" presStyleIdx="1" presStyleCnt="3">
        <dgm:presLayoutVars>
          <dgm:chPref val="3"/>
        </dgm:presLayoutVars>
      </dgm:prSet>
      <dgm:spPr/>
    </dgm:pt>
    <dgm:pt modelId="{0FD30F3A-F302-4C18-9017-C72363994F1D}" type="pres">
      <dgm:prSet presAssocID="{690F3EAC-EFF1-48D7-AF1E-BD605B1DCADB}" presName="parTransTwo" presStyleCnt="0"/>
      <dgm:spPr/>
    </dgm:pt>
    <dgm:pt modelId="{587B8D5C-067E-449E-A87A-B473D292851F}" type="pres">
      <dgm:prSet presAssocID="{690F3EAC-EFF1-48D7-AF1E-BD605B1DCADB}" presName="horzTwo" presStyleCnt="0"/>
      <dgm:spPr/>
    </dgm:pt>
    <dgm:pt modelId="{EDCD248A-6A45-4492-B241-E365699428B1}" type="pres">
      <dgm:prSet presAssocID="{2C85EAE0-4FBF-454C-AFF6-10711D9BA7DC}" presName="vertThree" presStyleCnt="0"/>
      <dgm:spPr/>
    </dgm:pt>
    <dgm:pt modelId="{5A1894FD-298B-45B2-BCB2-B4B9C0924E05}" type="pres">
      <dgm:prSet presAssocID="{2C85EAE0-4FBF-454C-AFF6-10711D9BA7DC}" presName="txThree" presStyleLbl="node3" presStyleIdx="3" presStyleCnt="8">
        <dgm:presLayoutVars>
          <dgm:chPref val="3"/>
        </dgm:presLayoutVars>
      </dgm:prSet>
      <dgm:spPr/>
    </dgm:pt>
    <dgm:pt modelId="{23B12352-E1DE-4413-A950-D3577180FCF8}" type="pres">
      <dgm:prSet presAssocID="{2C85EAE0-4FBF-454C-AFF6-10711D9BA7DC}" presName="parTransThree" presStyleCnt="0"/>
      <dgm:spPr/>
    </dgm:pt>
    <dgm:pt modelId="{75EA55BC-7E4B-4346-AC96-731E1FCBE041}" type="pres">
      <dgm:prSet presAssocID="{2C85EAE0-4FBF-454C-AFF6-10711D9BA7DC}" presName="horzThree" presStyleCnt="0"/>
      <dgm:spPr/>
    </dgm:pt>
    <dgm:pt modelId="{A79A4CCD-47C9-434E-A7CA-618A8CAA0758}" type="pres">
      <dgm:prSet presAssocID="{2BD4843B-607D-4B8D-A154-49C59D08A024}" presName="vertFour" presStyleCnt="0">
        <dgm:presLayoutVars>
          <dgm:chPref val="3"/>
        </dgm:presLayoutVars>
      </dgm:prSet>
      <dgm:spPr/>
    </dgm:pt>
    <dgm:pt modelId="{B5B5C514-7E04-4458-A523-4F935B4DFD33}" type="pres">
      <dgm:prSet presAssocID="{2BD4843B-607D-4B8D-A154-49C59D08A024}" presName="txFour" presStyleLbl="node4" presStyleIdx="0" presStyleCnt="4">
        <dgm:presLayoutVars>
          <dgm:chPref val="3"/>
        </dgm:presLayoutVars>
      </dgm:prSet>
      <dgm:spPr/>
    </dgm:pt>
    <dgm:pt modelId="{09EE2EE2-2FDD-4A1B-8EDC-08F53CD67D41}" type="pres">
      <dgm:prSet presAssocID="{2BD4843B-607D-4B8D-A154-49C59D08A024}" presName="parTransFour" presStyleCnt="0"/>
      <dgm:spPr/>
    </dgm:pt>
    <dgm:pt modelId="{42A4FF64-7984-4311-8B86-17FCC2041343}" type="pres">
      <dgm:prSet presAssocID="{2BD4843B-607D-4B8D-A154-49C59D08A024}" presName="horzFour" presStyleCnt="0"/>
      <dgm:spPr/>
    </dgm:pt>
    <dgm:pt modelId="{CDAE991A-F3D6-4E85-B399-42BCFEFE3935}" type="pres">
      <dgm:prSet presAssocID="{A347B2D8-3783-488C-BEAC-FCFC020E135F}" presName="vertFour" presStyleCnt="0">
        <dgm:presLayoutVars>
          <dgm:chPref val="3"/>
        </dgm:presLayoutVars>
      </dgm:prSet>
      <dgm:spPr/>
    </dgm:pt>
    <dgm:pt modelId="{B0A61095-D5A2-4F94-BF93-D104BC9395B6}" type="pres">
      <dgm:prSet presAssocID="{A347B2D8-3783-488C-BEAC-FCFC020E135F}" presName="txFour" presStyleLbl="node4" presStyleIdx="1" presStyleCnt="4">
        <dgm:presLayoutVars>
          <dgm:chPref val="3"/>
        </dgm:presLayoutVars>
      </dgm:prSet>
      <dgm:spPr/>
    </dgm:pt>
    <dgm:pt modelId="{445E78B3-DA26-4766-BDA1-BEFCF8141C12}" type="pres">
      <dgm:prSet presAssocID="{A347B2D8-3783-488C-BEAC-FCFC020E135F}" presName="horzFour" presStyleCnt="0"/>
      <dgm:spPr/>
    </dgm:pt>
    <dgm:pt modelId="{F5D30B72-E3AB-40CD-88F4-5645A2B57E22}" type="pres">
      <dgm:prSet presAssocID="{8BE03A94-F6A3-4ABC-BF74-3A1D37A9D4E9}" presName="sibSpaceThree" presStyleCnt="0"/>
      <dgm:spPr/>
    </dgm:pt>
    <dgm:pt modelId="{E6CF6528-6F18-4AC7-B79C-EB66A7305EB0}" type="pres">
      <dgm:prSet presAssocID="{2BF2156B-8813-4952-841D-D259CFB14688}" presName="vertThree" presStyleCnt="0"/>
      <dgm:spPr/>
    </dgm:pt>
    <dgm:pt modelId="{920DE531-AAA3-49CD-B4BA-C5D40B1F0CCE}" type="pres">
      <dgm:prSet presAssocID="{2BF2156B-8813-4952-841D-D259CFB14688}" presName="txThree" presStyleLbl="node3" presStyleIdx="4" presStyleCnt="8">
        <dgm:presLayoutVars>
          <dgm:chPref val="3"/>
        </dgm:presLayoutVars>
      </dgm:prSet>
      <dgm:spPr/>
    </dgm:pt>
    <dgm:pt modelId="{489F51CC-F63E-4FD1-AEAF-09A9C44DFCA3}" type="pres">
      <dgm:prSet presAssocID="{2BF2156B-8813-4952-841D-D259CFB14688}" presName="parTransThree" presStyleCnt="0"/>
      <dgm:spPr/>
    </dgm:pt>
    <dgm:pt modelId="{C9A231A6-2CE4-4A9D-8470-DDE5217F74CF}" type="pres">
      <dgm:prSet presAssocID="{2BF2156B-8813-4952-841D-D259CFB14688}" presName="horzThree" presStyleCnt="0"/>
      <dgm:spPr/>
    </dgm:pt>
    <dgm:pt modelId="{8B0B7952-BF7D-4B33-8C3B-853CE87BFBC2}" type="pres">
      <dgm:prSet presAssocID="{27189243-18FC-4005-B45D-BA6A5ABC9DB6}" presName="vertFour" presStyleCnt="0">
        <dgm:presLayoutVars>
          <dgm:chPref val="3"/>
        </dgm:presLayoutVars>
      </dgm:prSet>
      <dgm:spPr/>
    </dgm:pt>
    <dgm:pt modelId="{68F91381-A64F-4486-AAD3-64508D92534A}" type="pres">
      <dgm:prSet presAssocID="{27189243-18FC-4005-B45D-BA6A5ABC9DB6}" presName="txFour" presStyleLbl="node4" presStyleIdx="2" presStyleCnt="4">
        <dgm:presLayoutVars>
          <dgm:chPref val="3"/>
        </dgm:presLayoutVars>
      </dgm:prSet>
      <dgm:spPr/>
    </dgm:pt>
    <dgm:pt modelId="{A4ECCD01-01D3-4B2F-80AD-397191F88171}" type="pres">
      <dgm:prSet presAssocID="{27189243-18FC-4005-B45D-BA6A5ABC9DB6}" presName="horzFour" presStyleCnt="0"/>
      <dgm:spPr/>
    </dgm:pt>
    <dgm:pt modelId="{44DCE558-75AD-4CA3-A13C-3DB48385B6B9}" type="pres">
      <dgm:prSet presAssocID="{2769E13F-61C9-47B5-B740-08530C75EBAF}" presName="sibSpaceThree" presStyleCnt="0"/>
      <dgm:spPr/>
    </dgm:pt>
    <dgm:pt modelId="{D857BA79-DC73-40C0-BA66-002D4D02885D}" type="pres">
      <dgm:prSet presAssocID="{CB4A7BDC-DA50-43B7-B9EE-8F4F5A5D2810}" presName="vertThree" presStyleCnt="0"/>
      <dgm:spPr/>
    </dgm:pt>
    <dgm:pt modelId="{71CD5B1F-5760-470B-B043-1E7D203D0D77}" type="pres">
      <dgm:prSet presAssocID="{CB4A7BDC-DA50-43B7-B9EE-8F4F5A5D2810}" presName="txThree" presStyleLbl="node3" presStyleIdx="5" presStyleCnt="8">
        <dgm:presLayoutVars>
          <dgm:chPref val="3"/>
        </dgm:presLayoutVars>
      </dgm:prSet>
      <dgm:spPr/>
    </dgm:pt>
    <dgm:pt modelId="{971BA28F-C712-45F1-AB05-E6DD41DC8D1C}" type="pres">
      <dgm:prSet presAssocID="{CB4A7BDC-DA50-43B7-B9EE-8F4F5A5D2810}" presName="parTransThree" presStyleCnt="0"/>
      <dgm:spPr/>
    </dgm:pt>
    <dgm:pt modelId="{DF1B0636-7BCB-41F9-BFC3-1161FF683E17}" type="pres">
      <dgm:prSet presAssocID="{CB4A7BDC-DA50-43B7-B9EE-8F4F5A5D2810}" presName="horzThree" presStyleCnt="0"/>
      <dgm:spPr/>
    </dgm:pt>
    <dgm:pt modelId="{C7460768-C5A6-4DB3-B7CF-D6665A987684}" type="pres">
      <dgm:prSet presAssocID="{36B036E2-524B-481C-812C-11F98059A017}" presName="vertFour" presStyleCnt="0">
        <dgm:presLayoutVars>
          <dgm:chPref val="3"/>
        </dgm:presLayoutVars>
      </dgm:prSet>
      <dgm:spPr/>
    </dgm:pt>
    <dgm:pt modelId="{AC99E379-26A0-444D-A446-0C07622455DA}" type="pres">
      <dgm:prSet presAssocID="{36B036E2-524B-481C-812C-11F98059A017}" presName="txFour" presStyleLbl="node4" presStyleIdx="3" presStyleCnt="4">
        <dgm:presLayoutVars>
          <dgm:chPref val="3"/>
        </dgm:presLayoutVars>
      </dgm:prSet>
      <dgm:spPr/>
    </dgm:pt>
    <dgm:pt modelId="{B0B761D6-890B-45E8-8D41-A2D96E610FE2}" type="pres">
      <dgm:prSet presAssocID="{36B036E2-524B-481C-812C-11F98059A017}" presName="horzFour" presStyleCnt="0"/>
      <dgm:spPr/>
    </dgm:pt>
    <dgm:pt modelId="{E022E990-EB55-46A1-82FE-6DBDF8BA3BED}" type="pres">
      <dgm:prSet presAssocID="{FA747D5F-99B2-42EC-8688-1BACE0E7B92D}" presName="sibSpaceTwo" presStyleCnt="0"/>
      <dgm:spPr/>
    </dgm:pt>
    <dgm:pt modelId="{FE5460E9-5C66-4400-AB45-26AF693E6436}" type="pres">
      <dgm:prSet presAssocID="{CA2688D1-90F6-41EE-9D1A-2F0DF2D05058}" presName="vertTwo" presStyleCnt="0"/>
      <dgm:spPr/>
    </dgm:pt>
    <dgm:pt modelId="{F6071D8E-B1A1-4FE3-A2A4-334647A4984A}" type="pres">
      <dgm:prSet presAssocID="{CA2688D1-90F6-41EE-9D1A-2F0DF2D05058}" presName="txTwo" presStyleLbl="node2" presStyleIdx="2" presStyleCnt="3">
        <dgm:presLayoutVars>
          <dgm:chPref val="3"/>
        </dgm:presLayoutVars>
      </dgm:prSet>
      <dgm:spPr/>
    </dgm:pt>
    <dgm:pt modelId="{4A097651-DB37-4EFE-9B56-BE4B11841612}" type="pres">
      <dgm:prSet presAssocID="{CA2688D1-90F6-41EE-9D1A-2F0DF2D05058}" presName="parTransTwo" presStyleCnt="0"/>
      <dgm:spPr/>
    </dgm:pt>
    <dgm:pt modelId="{A61A627D-2B8D-4B55-B199-090F490BE45E}" type="pres">
      <dgm:prSet presAssocID="{CA2688D1-90F6-41EE-9D1A-2F0DF2D05058}" presName="horzTwo" presStyleCnt="0"/>
      <dgm:spPr/>
    </dgm:pt>
    <dgm:pt modelId="{194D4152-D2A7-48E4-85FB-1F40B86CBD53}" type="pres">
      <dgm:prSet presAssocID="{E3408091-F724-4F93-9B28-A9DF4D837440}" presName="vertThree" presStyleCnt="0"/>
      <dgm:spPr/>
    </dgm:pt>
    <dgm:pt modelId="{5913851A-B22A-4773-B4FF-A0265CBE5F46}" type="pres">
      <dgm:prSet presAssocID="{E3408091-F724-4F93-9B28-A9DF4D837440}" presName="txThree" presStyleLbl="node3" presStyleIdx="6" presStyleCnt="8">
        <dgm:presLayoutVars>
          <dgm:chPref val="3"/>
        </dgm:presLayoutVars>
      </dgm:prSet>
      <dgm:spPr/>
    </dgm:pt>
    <dgm:pt modelId="{64440622-E1F0-48A2-B173-9B3FE6BD9CB8}" type="pres">
      <dgm:prSet presAssocID="{E3408091-F724-4F93-9B28-A9DF4D837440}" presName="horzThree" presStyleCnt="0"/>
      <dgm:spPr/>
    </dgm:pt>
    <dgm:pt modelId="{3615FE53-0A4B-4DD3-856E-7791604FE00F}" type="pres">
      <dgm:prSet presAssocID="{2261E27E-D859-46DF-ADB0-549E4B87BCE5}" presName="sibSpaceThree" presStyleCnt="0"/>
      <dgm:spPr/>
    </dgm:pt>
    <dgm:pt modelId="{C5EDE9DC-2688-4E6B-AA93-983CB9D7AEB2}" type="pres">
      <dgm:prSet presAssocID="{F0945AFE-7D70-44CB-9B47-115A6DFE0C65}" presName="vertThree" presStyleCnt="0"/>
      <dgm:spPr/>
    </dgm:pt>
    <dgm:pt modelId="{69A0FEC1-4EF6-4CED-948D-48754BF312CC}" type="pres">
      <dgm:prSet presAssocID="{F0945AFE-7D70-44CB-9B47-115A6DFE0C65}" presName="txThree" presStyleLbl="node3" presStyleIdx="7" presStyleCnt="8">
        <dgm:presLayoutVars>
          <dgm:chPref val="3"/>
        </dgm:presLayoutVars>
      </dgm:prSet>
      <dgm:spPr/>
    </dgm:pt>
    <dgm:pt modelId="{DFBCD7BB-B15E-4C6C-A4A4-BBB11E1590A0}" type="pres">
      <dgm:prSet presAssocID="{F0945AFE-7D70-44CB-9B47-115A6DFE0C65}" presName="horzThree" presStyleCnt="0"/>
      <dgm:spPr/>
    </dgm:pt>
  </dgm:ptLst>
  <dgm:cxnLst>
    <dgm:cxn modelId="{51965105-2EC8-4D47-8097-2EA2A176A3C9}" type="presOf" srcId="{1B6CF93B-3C01-4309-BFEA-65A0C48825A3}" destId="{91B2BBDA-401E-452A-8DD5-BAF55F36F144}" srcOrd="0" destOrd="0" presId="urn:microsoft.com/office/officeart/2005/8/layout/architecture"/>
    <dgm:cxn modelId="{5646D907-C4F8-4C71-BF03-BEEABE82AF2A}" srcId="{1B6CF93B-3C01-4309-BFEA-65A0C48825A3}" destId="{690F3EAC-EFF1-48D7-AF1E-BD605B1DCADB}" srcOrd="1" destOrd="0" parTransId="{E0EF687A-9F69-4F8A-A661-75146E1F9F50}" sibTransId="{FA747D5F-99B2-42EC-8688-1BACE0E7B92D}"/>
    <dgm:cxn modelId="{587C5E0C-2557-4678-95E4-F6564081213C}" type="presOf" srcId="{A347B2D8-3783-488C-BEAC-FCFC020E135F}" destId="{B0A61095-D5A2-4F94-BF93-D104BC9395B6}" srcOrd="0" destOrd="0" presId="urn:microsoft.com/office/officeart/2005/8/layout/architecture"/>
    <dgm:cxn modelId="{68E2590D-8866-445A-8E12-446B5AC4E10D}" srcId="{2C85EAE0-4FBF-454C-AFF6-10711D9BA7DC}" destId="{2BD4843B-607D-4B8D-A154-49C59D08A024}" srcOrd="0" destOrd="0" parTransId="{8801CE37-B137-4F9C-A553-132A9702B1EA}" sibTransId="{99F8A1B9-B5F1-46B3-ACAB-6E7A69325F30}"/>
    <dgm:cxn modelId="{F20AD111-3DD0-4023-821A-9EB8EDBE5EC2}" srcId="{CB4A7BDC-DA50-43B7-B9EE-8F4F5A5D2810}" destId="{36B036E2-524B-481C-812C-11F98059A017}" srcOrd="0" destOrd="0" parTransId="{861EECFF-9A31-4DD8-8388-68D404CB80B7}" sibTransId="{EE365FA3-92FF-46DB-A63C-E87443E29127}"/>
    <dgm:cxn modelId="{3B76EA24-8074-4FF6-922C-1EAD0BC53391}" type="presOf" srcId="{2BD4843B-607D-4B8D-A154-49C59D08A024}" destId="{B5B5C514-7E04-4458-A523-4F935B4DFD33}" srcOrd="0" destOrd="0" presId="urn:microsoft.com/office/officeart/2005/8/layout/architecture"/>
    <dgm:cxn modelId="{19EBA52C-F72B-4C4D-9754-EDEFEAF70FBA}" type="presOf" srcId="{E3408091-F724-4F93-9B28-A9DF4D837440}" destId="{5913851A-B22A-4773-B4FF-A0265CBE5F46}" srcOrd="0" destOrd="0" presId="urn:microsoft.com/office/officeart/2005/8/layout/architecture"/>
    <dgm:cxn modelId="{98EF5438-A76C-46D8-B0D4-6CDC2B915533}" type="presOf" srcId="{97B074DA-9CB5-407D-865F-8C93A1076AEC}" destId="{6B0F5A2E-A9D6-43E2-B815-17F1FF7EBB18}" srcOrd="0" destOrd="0" presId="urn:microsoft.com/office/officeart/2005/8/layout/architecture"/>
    <dgm:cxn modelId="{43569F3B-8AE7-4DDD-90C3-49499CE36278}" type="presOf" srcId="{690F3EAC-EFF1-48D7-AF1E-BD605B1DCADB}" destId="{D02897C3-04C7-441E-994F-120AC7F3B59B}" srcOrd="0" destOrd="0" presId="urn:microsoft.com/office/officeart/2005/8/layout/architecture"/>
    <dgm:cxn modelId="{CB17883D-14B9-4736-BABA-654F984AAC73}" srcId="{690F3EAC-EFF1-48D7-AF1E-BD605B1DCADB}" destId="{CB4A7BDC-DA50-43B7-B9EE-8F4F5A5D2810}" srcOrd="2" destOrd="0" parTransId="{CDA3435B-E66B-4840-94CC-356E5D7BB764}" sibTransId="{3A3AF1C8-5797-4DED-A009-456B0C7104F5}"/>
    <dgm:cxn modelId="{9586E25D-08E8-4535-BEA8-96EDF61819AB}" srcId="{68BD851F-6642-4115-9FA8-7ADC442F7901}" destId="{1B6CF93B-3C01-4309-BFEA-65A0C48825A3}" srcOrd="0" destOrd="0" parTransId="{D06D95FA-C294-445D-BD72-89CEC03630B8}" sibTransId="{D522301C-236C-4960-88DB-098013A28E61}"/>
    <dgm:cxn modelId="{F968CB61-3753-4EA8-876F-7BC859C16B62}" type="presOf" srcId="{2C85EAE0-4FBF-454C-AFF6-10711D9BA7DC}" destId="{5A1894FD-298B-45B2-BCB2-B4B9C0924E05}" srcOrd="0" destOrd="0" presId="urn:microsoft.com/office/officeart/2005/8/layout/architecture"/>
    <dgm:cxn modelId="{8E981C65-B45C-4E7B-9191-20E471BD0A09}" type="presOf" srcId="{F0945AFE-7D70-44CB-9B47-115A6DFE0C65}" destId="{69A0FEC1-4EF6-4CED-948D-48754BF312CC}" srcOrd="0" destOrd="0" presId="urn:microsoft.com/office/officeart/2005/8/layout/architecture"/>
    <dgm:cxn modelId="{69291F48-6086-41BE-ABA3-418A4C21B933}" srcId="{CA2688D1-90F6-41EE-9D1A-2F0DF2D05058}" destId="{E3408091-F724-4F93-9B28-A9DF4D837440}" srcOrd="0" destOrd="0" parTransId="{C711D8B9-B1E7-4D29-99BE-425DF44FF511}" sibTransId="{2261E27E-D859-46DF-ADB0-549E4B87BCE5}"/>
    <dgm:cxn modelId="{E34B236B-0201-49D9-993F-2D89C04160BB}" type="presOf" srcId="{F0C946C3-5E11-43E1-9FD5-72F356E7E7F9}" destId="{6F0F8C8C-332E-4DC0-8E86-712F09648340}" srcOrd="0" destOrd="0" presId="urn:microsoft.com/office/officeart/2005/8/layout/architecture"/>
    <dgm:cxn modelId="{28B2744C-6601-4A99-A2AD-1BB12F23A8FB}" srcId="{2BF2156B-8813-4952-841D-D259CFB14688}" destId="{27189243-18FC-4005-B45D-BA6A5ABC9DB6}" srcOrd="0" destOrd="0" parTransId="{F307DCAA-C55F-4ADD-811E-59C937335305}" sibTransId="{A0695D9B-69F8-4110-B607-54DD93AC8596}"/>
    <dgm:cxn modelId="{DF28FF7A-89FB-43D0-88DE-2AA2E6A9C3F7}" srcId="{CA2688D1-90F6-41EE-9D1A-2F0DF2D05058}" destId="{F0945AFE-7D70-44CB-9B47-115A6DFE0C65}" srcOrd="1" destOrd="0" parTransId="{5997A905-5DE4-4513-AB22-B0229F28DF28}" sibTransId="{6303541F-D558-40D0-8AD4-6E5117294705}"/>
    <dgm:cxn modelId="{94421092-CD12-4EB5-B088-1C4312B17F61}" type="presOf" srcId="{36B036E2-524B-481C-812C-11F98059A017}" destId="{AC99E379-26A0-444D-A446-0C07622455DA}" srcOrd="0" destOrd="0" presId="urn:microsoft.com/office/officeart/2005/8/layout/architecture"/>
    <dgm:cxn modelId="{8DE93F93-40D3-421E-82F0-9B06BECD6739}" srcId="{55363303-3831-4F9E-8F1A-80ED358EDC98}" destId="{97B074DA-9CB5-407D-865F-8C93A1076AEC}" srcOrd="1" destOrd="0" parTransId="{F6D7722E-DCC8-4C60-AA95-56B94EF1869B}" sibTransId="{7A4BB0D5-2751-47A0-9571-275736E002F1}"/>
    <dgm:cxn modelId="{3E6A0A94-431D-4127-BFA1-BFE5F9BAE873}" type="presOf" srcId="{68BD851F-6642-4115-9FA8-7ADC442F7901}" destId="{D7598F6D-1C65-4B71-B9E6-DC7AA8CAA336}" srcOrd="0" destOrd="0" presId="urn:microsoft.com/office/officeart/2005/8/layout/architecture"/>
    <dgm:cxn modelId="{9B9944A0-0A4D-4A91-BF34-E002C5DDDB24}" type="presOf" srcId="{CA2688D1-90F6-41EE-9D1A-2F0DF2D05058}" destId="{F6071D8E-B1A1-4FE3-A2A4-334647A4984A}" srcOrd="0" destOrd="0" presId="urn:microsoft.com/office/officeart/2005/8/layout/architecture"/>
    <dgm:cxn modelId="{773B87B4-6F6A-4D56-AEB1-EE9CD74BE12E}" type="presOf" srcId="{2BF2156B-8813-4952-841D-D259CFB14688}" destId="{920DE531-AAA3-49CD-B4BA-C5D40B1F0CCE}" srcOrd="0" destOrd="0" presId="urn:microsoft.com/office/officeart/2005/8/layout/architecture"/>
    <dgm:cxn modelId="{2E379BB9-EBFE-48C8-B170-FBAC3520A6AA}" type="presOf" srcId="{1D1518AB-5B57-455C-A922-688CBA25CCDD}" destId="{578DBD0F-8F09-4CA9-97BF-29B734843930}" srcOrd="0" destOrd="0" presId="urn:microsoft.com/office/officeart/2005/8/layout/architecture"/>
    <dgm:cxn modelId="{416C0FBF-5A88-4714-8C26-46008720BDAA}" type="presOf" srcId="{55363303-3831-4F9E-8F1A-80ED358EDC98}" destId="{9E2F6140-8795-478C-82FF-CA307DB7589B}" srcOrd="0" destOrd="0" presId="urn:microsoft.com/office/officeart/2005/8/layout/architecture"/>
    <dgm:cxn modelId="{A78259C3-2A3D-47FA-AD8B-CB537322B179}" type="presOf" srcId="{27189243-18FC-4005-B45D-BA6A5ABC9DB6}" destId="{68F91381-A64F-4486-AAD3-64508D92534A}" srcOrd="0" destOrd="0" presId="urn:microsoft.com/office/officeart/2005/8/layout/architecture"/>
    <dgm:cxn modelId="{36D76DC7-7DED-4528-A0C1-7D34FEA26FA8}" srcId="{690F3EAC-EFF1-48D7-AF1E-BD605B1DCADB}" destId="{2C85EAE0-4FBF-454C-AFF6-10711D9BA7DC}" srcOrd="0" destOrd="0" parTransId="{B5B7726F-6CC2-4E73-AFD3-48CF5F9E39B7}" sibTransId="{8BE03A94-F6A3-4ABC-BF74-3A1D37A9D4E9}"/>
    <dgm:cxn modelId="{AACD4BCA-C449-453A-A769-43907FFCE93C}" srcId="{2BD4843B-607D-4B8D-A154-49C59D08A024}" destId="{A347B2D8-3783-488C-BEAC-FCFC020E135F}" srcOrd="0" destOrd="0" parTransId="{BAF8BC80-1099-4DC4-94A9-FB92F9E5B658}" sibTransId="{901328D1-B883-403B-9964-0E178DA307DB}"/>
    <dgm:cxn modelId="{B7AAE5E2-8967-4969-A47F-E1E81A77B20B}" srcId="{55363303-3831-4F9E-8F1A-80ED358EDC98}" destId="{F0C946C3-5E11-43E1-9FD5-72F356E7E7F9}" srcOrd="0" destOrd="0" parTransId="{5AC549D0-F314-4C08-83DD-7CD0B60BE3D5}" sibTransId="{8C28DC2D-88D3-4C68-AFB2-10FF22795AEA}"/>
    <dgm:cxn modelId="{1DE6BCE4-6B3F-40AA-9CD1-AB253509908F}" srcId="{690F3EAC-EFF1-48D7-AF1E-BD605B1DCADB}" destId="{2BF2156B-8813-4952-841D-D259CFB14688}" srcOrd="1" destOrd="0" parTransId="{9C971FB6-F08F-4D32-B37C-DDF28BB9A6AE}" sibTransId="{2769E13F-61C9-47B5-B740-08530C75EBAF}"/>
    <dgm:cxn modelId="{E8E768EA-E386-4387-ADA4-A98214D241BE}" srcId="{1B6CF93B-3C01-4309-BFEA-65A0C48825A3}" destId="{55363303-3831-4F9E-8F1A-80ED358EDC98}" srcOrd="0" destOrd="0" parTransId="{74618E89-44BC-4D82-A401-A1EF9F42C728}" sibTransId="{6B9093DC-6761-4ABD-A7D3-F4C96F00249B}"/>
    <dgm:cxn modelId="{89C21DED-5663-492D-83AC-429D2DD817A4}" srcId="{55363303-3831-4F9E-8F1A-80ED358EDC98}" destId="{1D1518AB-5B57-455C-A922-688CBA25CCDD}" srcOrd="2" destOrd="0" parTransId="{3613C75D-02E6-4818-8E9E-8739EDD8D640}" sibTransId="{26DB22CB-F4E0-48B3-84B6-0E9712A47E43}"/>
    <dgm:cxn modelId="{B2EE71EF-9D8E-4ABC-9F37-D473739A32B9}" type="presOf" srcId="{CB4A7BDC-DA50-43B7-B9EE-8F4F5A5D2810}" destId="{71CD5B1F-5760-470B-B043-1E7D203D0D77}" srcOrd="0" destOrd="0" presId="urn:microsoft.com/office/officeart/2005/8/layout/architecture"/>
    <dgm:cxn modelId="{3ED0F9F7-E27E-454A-89D3-FCE09E19E036}" srcId="{1B6CF93B-3C01-4309-BFEA-65A0C48825A3}" destId="{CA2688D1-90F6-41EE-9D1A-2F0DF2D05058}" srcOrd="2" destOrd="0" parTransId="{450B2129-94D5-40BD-BB66-507C4460669A}" sibTransId="{A06F6E2A-BAAE-48B1-A7F1-476D1B810B5E}"/>
    <dgm:cxn modelId="{52EAB8C9-4775-4C66-8601-533085A30C68}" type="presParOf" srcId="{D7598F6D-1C65-4B71-B9E6-DC7AA8CAA336}" destId="{96638B33-BF1B-496B-B8B5-D517D1782B9A}" srcOrd="0" destOrd="0" presId="urn:microsoft.com/office/officeart/2005/8/layout/architecture"/>
    <dgm:cxn modelId="{56B9C693-AC30-4E20-BDEC-D7207D79F69B}" type="presParOf" srcId="{96638B33-BF1B-496B-B8B5-D517D1782B9A}" destId="{91B2BBDA-401E-452A-8DD5-BAF55F36F144}" srcOrd="0" destOrd="0" presId="urn:microsoft.com/office/officeart/2005/8/layout/architecture"/>
    <dgm:cxn modelId="{BD1461B1-7E83-447C-93BD-9195C189C896}" type="presParOf" srcId="{96638B33-BF1B-496B-B8B5-D517D1782B9A}" destId="{4E1BDD19-76F6-41A4-852F-D25358B13BB7}" srcOrd="1" destOrd="0" presId="urn:microsoft.com/office/officeart/2005/8/layout/architecture"/>
    <dgm:cxn modelId="{2DA1828A-5DB9-4834-9ACB-E0CA6F821F24}" type="presParOf" srcId="{96638B33-BF1B-496B-B8B5-D517D1782B9A}" destId="{2F94F552-D949-4F19-8C9D-E4759E69A242}" srcOrd="2" destOrd="0" presId="urn:microsoft.com/office/officeart/2005/8/layout/architecture"/>
    <dgm:cxn modelId="{6B5BA20C-6652-4C98-9EC2-C5FE4427E433}" type="presParOf" srcId="{2F94F552-D949-4F19-8C9D-E4759E69A242}" destId="{B1381235-C1A3-4E34-9EF4-1ADFEBCD0FF9}" srcOrd="0" destOrd="0" presId="urn:microsoft.com/office/officeart/2005/8/layout/architecture"/>
    <dgm:cxn modelId="{CB8F9C97-FFBB-43F3-A033-09465CD34BC5}" type="presParOf" srcId="{B1381235-C1A3-4E34-9EF4-1ADFEBCD0FF9}" destId="{9E2F6140-8795-478C-82FF-CA307DB7589B}" srcOrd="0" destOrd="0" presId="urn:microsoft.com/office/officeart/2005/8/layout/architecture"/>
    <dgm:cxn modelId="{1BE8D324-88BC-4284-A1DA-E8F62BD42C0B}" type="presParOf" srcId="{B1381235-C1A3-4E34-9EF4-1ADFEBCD0FF9}" destId="{126DA322-D9AE-4F5F-B083-E1FAA2C44D68}" srcOrd="1" destOrd="0" presId="urn:microsoft.com/office/officeart/2005/8/layout/architecture"/>
    <dgm:cxn modelId="{08B600E7-BEA2-4B41-9ACF-EDC19A74AB2B}" type="presParOf" srcId="{B1381235-C1A3-4E34-9EF4-1ADFEBCD0FF9}" destId="{4DEE3C3A-1AC0-44DD-A507-E60EF862B9C8}" srcOrd="2" destOrd="0" presId="urn:microsoft.com/office/officeart/2005/8/layout/architecture"/>
    <dgm:cxn modelId="{88BA4356-3F71-4675-9D3E-E47630C345B7}" type="presParOf" srcId="{4DEE3C3A-1AC0-44DD-A507-E60EF862B9C8}" destId="{9CC04ED6-3BBA-4096-94C6-996E7E9DE470}" srcOrd="0" destOrd="0" presId="urn:microsoft.com/office/officeart/2005/8/layout/architecture"/>
    <dgm:cxn modelId="{1C360321-538F-49C4-AB6E-20DA1BBEAB8E}" type="presParOf" srcId="{9CC04ED6-3BBA-4096-94C6-996E7E9DE470}" destId="{6F0F8C8C-332E-4DC0-8E86-712F09648340}" srcOrd="0" destOrd="0" presId="urn:microsoft.com/office/officeart/2005/8/layout/architecture"/>
    <dgm:cxn modelId="{CF27C7BF-03CD-4EA2-A7DB-F8BDDD8E209D}" type="presParOf" srcId="{9CC04ED6-3BBA-4096-94C6-996E7E9DE470}" destId="{A030AA35-6878-453D-A8DF-346C3E970916}" srcOrd="1" destOrd="0" presId="urn:microsoft.com/office/officeart/2005/8/layout/architecture"/>
    <dgm:cxn modelId="{7F8E47DB-8C3F-48C1-9457-2691AEA9A58C}" type="presParOf" srcId="{4DEE3C3A-1AC0-44DD-A507-E60EF862B9C8}" destId="{581E5C58-7BD8-4F1C-B201-8ADC0CB787CB}" srcOrd="1" destOrd="0" presId="urn:microsoft.com/office/officeart/2005/8/layout/architecture"/>
    <dgm:cxn modelId="{5B4402B7-665E-4814-8E96-8A22785512E5}" type="presParOf" srcId="{4DEE3C3A-1AC0-44DD-A507-E60EF862B9C8}" destId="{37360E16-B90D-4829-B642-C33B67BF5111}" srcOrd="2" destOrd="0" presId="urn:microsoft.com/office/officeart/2005/8/layout/architecture"/>
    <dgm:cxn modelId="{788F6856-B825-4A90-8226-2F809F2261A9}" type="presParOf" srcId="{37360E16-B90D-4829-B642-C33B67BF5111}" destId="{6B0F5A2E-A9D6-43E2-B815-17F1FF7EBB18}" srcOrd="0" destOrd="0" presId="urn:microsoft.com/office/officeart/2005/8/layout/architecture"/>
    <dgm:cxn modelId="{B9D5EE8F-4ED2-48C8-8FF0-C09E0991E67B}" type="presParOf" srcId="{37360E16-B90D-4829-B642-C33B67BF5111}" destId="{2E862D9B-7A13-4391-9B90-B506B4226619}" srcOrd="1" destOrd="0" presId="urn:microsoft.com/office/officeart/2005/8/layout/architecture"/>
    <dgm:cxn modelId="{7372245E-306F-4DB1-BEFD-CD0EC106D1C7}" type="presParOf" srcId="{4DEE3C3A-1AC0-44DD-A507-E60EF862B9C8}" destId="{69600B6B-C382-4A62-AA7E-5A7A18988B32}" srcOrd="3" destOrd="0" presId="urn:microsoft.com/office/officeart/2005/8/layout/architecture"/>
    <dgm:cxn modelId="{45F2A420-3A49-4487-B248-676E54E254A9}" type="presParOf" srcId="{4DEE3C3A-1AC0-44DD-A507-E60EF862B9C8}" destId="{AB80BDE3-C20F-4812-9A63-0184B5721283}" srcOrd="4" destOrd="0" presId="urn:microsoft.com/office/officeart/2005/8/layout/architecture"/>
    <dgm:cxn modelId="{5A3586A5-7426-4C8B-83B1-C805B4B89DF2}" type="presParOf" srcId="{AB80BDE3-C20F-4812-9A63-0184B5721283}" destId="{578DBD0F-8F09-4CA9-97BF-29B734843930}" srcOrd="0" destOrd="0" presId="urn:microsoft.com/office/officeart/2005/8/layout/architecture"/>
    <dgm:cxn modelId="{522BD827-B432-46C4-9382-3AF100BE1985}" type="presParOf" srcId="{AB80BDE3-C20F-4812-9A63-0184B5721283}" destId="{55D5EBAB-8F16-42D8-8908-6CAF47A8281F}" srcOrd="1" destOrd="0" presId="urn:microsoft.com/office/officeart/2005/8/layout/architecture"/>
    <dgm:cxn modelId="{3C84D06F-9608-4637-B41D-06FD6B9CF9CA}" type="presParOf" srcId="{2F94F552-D949-4F19-8C9D-E4759E69A242}" destId="{4A6C62B6-B78E-4F68-852A-4A36B1CADE7F}" srcOrd="1" destOrd="0" presId="urn:microsoft.com/office/officeart/2005/8/layout/architecture"/>
    <dgm:cxn modelId="{EBC43781-4BE9-42EE-B7A5-170BA4B2F4DD}" type="presParOf" srcId="{2F94F552-D949-4F19-8C9D-E4759E69A242}" destId="{5750328B-DCC0-43B6-9AEE-F4F1E4D6EEAD}" srcOrd="2" destOrd="0" presId="urn:microsoft.com/office/officeart/2005/8/layout/architecture"/>
    <dgm:cxn modelId="{D4730EA1-16DD-496B-A713-7A12583D7988}" type="presParOf" srcId="{5750328B-DCC0-43B6-9AEE-F4F1E4D6EEAD}" destId="{D02897C3-04C7-441E-994F-120AC7F3B59B}" srcOrd="0" destOrd="0" presId="urn:microsoft.com/office/officeart/2005/8/layout/architecture"/>
    <dgm:cxn modelId="{9FAFA765-BA5E-475B-9C8A-0C97A416D16B}" type="presParOf" srcId="{5750328B-DCC0-43B6-9AEE-F4F1E4D6EEAD}" destId="{0FD30F3A-F302-4C18-9017-C72363994F1D}" srcOrd="1" destOrd="0" presId="urn:microsoft.com/office/officeart/2005/8/layout/architecture"/>
    <dgm:cxn modelId="{8C580F8E-1B63-4C63-AA5C-FC0DCC300581}" type="presParOf" srcId="{5750328B-DCC0-43B6-9AEE-F4F1E4D6EEAD}" destId="{587B8D5C-067E-449E-A87A-B473D292851F}" srcOrd="2" destOrd="0" presId="urn:microsoft.com/office/officeart/2005/8/layout/architecture"/>
    <dgm:cxn modelId="{83A52080-1CBC-4D9C-90A9-211B588DE82F}" type="presParOf" srcId="{587B8D5C-067E-449E-A87A-B473D292851F}" destId="{EDCD248A-6A45-4492-B241-E365699428B1}" srcOrd="0" destOrd="0" presId="urn:microsoft.com/office/officeart/2005/8/layout/architecture"/>
    <dgm:cxn modelId="{709190A8-9165-4322-934B-DAC426A0435C}" type="presParOf" srcId="{EDCD248A-6A45-4492-B241-E365699428B1}" destId="{5A1894FD-298B-45B2-BCB2-B4B9C0924E05}" srcOrd="0" destOrd="0" presId="urn:microsoft.com/office/officeart/2005/8/layout/architecture"/>
    <dgm:cxn modelId="{17F62DBB-4E34-424F-952A-0B14D7FF271B}" type="presParOf" srcId="{EDCD248A-6A45-4492-B241-E365699428B1}" destId="{23B12352-E1DE-4413-A950-D3577180FCF8}" srcOrd="1" destOrd="0" presId="urn:microsoft.com/office/officeart/2005/8/layout/architecture"/>
    <dgm:cxn modelId="{EBACDF82-21E0-4B34-98CA-53CD4E865008}" type="presParOf" srcId="{EDCD248A-6A45-4492-B241-E365699428B1}" destId="{75EA55BC-7E4B-4346-AC96-731E1FCBE041}" srcOrd="2" destOrd="0" presId="urn:microsoft.com/office/officeart/2005/8/layout/architecture"/>
    <dgm:cxn modelId="{B3826020-79C5-433D-808C-8C4A8C8FDF1A}" type="presParOf" srcId="{75EA55BC-7E4B-4346-AC96-731E1FCBE041}" destId="{A79A4CCD-47C9-434E-A7CA-618A8CAA0758}" srcOrd="0" destOrd="0" presId="urn:microsoft.com/office/officeart/2005/8/layout/architecture"/>
    <dgm:cxn modelId="{5DAAC5BD-0C76-4E89-A179-629FC539C3C7}" type="presParOf" srcId="{A79A4CCD-47C9-434E-A7CA-618A8CAA0758}" destId="{B5B5C514-7E04-4458-A523-4F935B4DFD33}" srcOrd="0" destOrd="0" presId="urn:microsoft.com/office/officeart/2005/8/layout/architecture"/>
    <dgm:cxn modelId="{2AAB5A97-0151-4708-9AF4-9F2571B736E4}" type="presParOf" srcId="{A79A4CCD-47C9-434E-A7CA-618A8CAA0758}" destId="{09EE2EE2-2FDD-4A1B-8EDC-08F53CD67D41}" srcOrd="1" destOrd="0" presId="urn:microsoft.com/office/officeart/2005/8/layout/architecture"/>
    <dgm:cxn modelId="{8CED1940-B801-40C0-877E-288DFCDF3C77}" type="presParOf" srcId="{A79A4CCD-47C9-434E-A7CA-618A8CAA0758}" destId="{42A4FF64-7984-4311-8B86-17FCC2041343}" srcOrd="2" destOrd="0" presId="urn:microsoft.com/office/officeart/2005/8/layout/architecture"/>
    <dgm:cxn modelId="{A62CDCCE-13DC-41D5-B3FF-A210270A0464}" type="presParOf" srcId="{42A4FF64-7984-4311-8B86-17FCC2041343}" destId="{CDAE991A-F3D6-4E85-B399-42BCFEFE3935}" srcOrd="0" destOrd="0" presId="urn:microsoft.com/office/officeart/2005/8/layout/architecture"/>
    <dgm:cxn modelId="{AB15C98B-2DEE-497C-A236-9779E00AD448}" type="presParOf" srcId="{CDAE991A-F3D6-4E85-B399-42BCFEFE3935}" destId="{B0A61095-D5A2-4F94-BF93-D104BC9395B6}" srcOrd="0" destOrd="0" presId="urn:microsoft.com/office/officeart/2005/8/layout/architecture"/>
    <dgm:cxn modelId="{16074E2E-BB24-423A-B071-155B2C4A86C9}" type="presParOf" srcId="{CDAE991A-F3D6-4E85-B399-42BCFEFE3935}" destId="{445E78B3-DA26-4766-BDA1-BEFCF8141C12}" srcOrd="1" destOrd="0" presId="urn:microsoft.com/office/officeart/2005/8/layout/architecture"/>
    <dgm:cxn modelId="{0B235448-39D4-456F-B712-54D8C2D84B2B}" type="presParOf" srcId="{587B8D5C-067E-449E-A87A-B473D292851F}" destId="{F5D30B72-E3AB-40CD-88F4-5645A2B57E22}" srcOrd="1" destOrd="0" presId="urn:microsoft.com/office/officeart/2005/8/layout/architecture"/>
    <dgm:cxn modelId="{981DCB1D-358C-4F38-8754-9594C95233BA}" type="presParOf" srcId="{587B8D5C-067E-449E-A87A-B473D292851F}" destId="{E6CF6528-6F18-4AC7-B79C-EB66A7305EB0}" srcOrd="2" destOrd="0" presId="urn:microsoft.com/office/officeart/2005/8/layout/architecture"/>
    <dgm:cxn modelId="{F8B0622A-F618-4E3B-9151-D91CC776B8A1}" type="presParOf" srcId="{E6CF6528-6F18-4AC7-B79C-EB66A7305EB0}" destId="{920DE531-AAA3-49CD-B4BA-C5D40B1F0CCE}" srcOrd="0" destOrd="0" presId="urn:microsoft.com/office/officeart/2005/8/layout/architecture"/>
    <dgm:cxn modelId="{8FF6C403-9A63-428C-AE46-5A9016DA05C6}" type="presParOf" srcId="{E6CF6528-6F18-4AC7-B79C-EB66A7305EB0}" destId="{489F51CC-F63E-4FD1-AEAF-09A9C44DFCA3}" srcOrd="1" destOrd="0" presId="urn:microsoft.com/office/officeart/2005/8/layout/architecture"/>
    <dgm:cxn modelId="{049B0CAD-436B-4879-BE2E-C0E1F0B4113F}" type="presParOf" srcId="{E6CF6528-6F18-4AC7-B79C-EB66A7305EB0}" destId="{C9A231A6-2CE4-4A9D-8470-DDE5217F74CF}" srcOrd="2" destOrd="0" presId="urn:microsoft.com/office/officeart/2005/8/layout/architecture"/>
    <dgm:cxn modelId="{C5F50E7E-80DE-4B09-832A-DF9CE8E3264E}" type="presParOf" srcId="{C9A231A6-2CE4-4A9D-8470-DDE5217F74CF}" destId="{8B0B7952-BF7D-4B33-8C3B-853CE87BFBC2}" srcOrd="0" destOrd="0" presId="urn:microsoft.com/office/officeart/2005/8/layout/architecture"/>
    <dgm:cxn modelId="{63759FBA-2F54-4CD6-84E2-882670072C8C}" type="presParOf" srcId="{8B0B7952-BF7D-4B33-8C3B-853CE87BFBC2}" destId="{68F91381-A64F-4486-AAD3-64508D92534A}" srcOrd="0" destOrd="0" presId="urn:microsoft.com/office/officeart/2005/8/layout/architecture"/>
    <dgm:cxn modelId="{D5C8BB2A-2392-4BC3-A24F-41ADA9AF3F4C}" type="presParOf" srcId="{8B0B7952-BF7D-4B33-8C3B-853CE87BFBC2}" destId="{A4ECCD01-01D3-4B2F-80AD-397191F88171}" srcOrd="1" destOrd="0" presId="urn:microsoft.com/office/officeart/2005/8/layout/architecture"/>
    <dgm:cxn modelId="{3C076C77-9E70-43B0-B211-21809B2C34D4}" type="presParOf" srcId="{587B8D5C-067E-449E-A87A-B473D292851F}" destId="{44DCE558-75AD-4CA3-A13C-3DB48385B6B9}" srcOrd="3" destOrd="0" presId="urn:microsoft.com/office/officeart/2005/8/layout/architecture"/>
    <dgm:cxn modelId="{FBD287C7-23EF-48D8-A2FA-6D34E1632CA5}" type="presParOf" srcId="{587B8D5C-067E-449E-A87A-B473D292851F}" destId="{D857BA79-DC73-40C0-BA66-002D4D02885D}" srcOrd="4" destOrd="0" presId="urn:microsoft.com/office/officeart/2005/8/layout/architecture"/>
    <dgm:cxn modelId="{E762E12E-9A8D-4F87-86CF-575E223C6225}" type="presParOf" srcId="{D857BA79-DC73-40C0-BA66-002D4D02885D}" destId="{71CD5B1F-5760-470B-B043-1E7D203D0D77}" srcOrd="0" destOrd="0" presId="urn:microsoft.com/office/officeart/2005/8/layout/architecture"/>
    <dgm:cxn modelId="{F7394E88-A063-4B99-BE08-74624D8DFF77}" type="presParOf" srcId="{D857BA79-DC73-40C0-BA66-002D4D02885D}" destId="{971BA28F-C712-45F1-AB05-E6DD41DC8D1C}" srcOrd="1" destOrd="0" presId="urn:microsoft.com/office/officeart/2005/8/layout/architecture"/>
    <dgm:cxn modelId="{A3244A88-E962-47D1-92AA-02E62BBD155D}" type="presParOf" srcId="{D857BA79-DC73-40C0-BA66-002D4D02885D}" destId="{DF1B0636-7BCB-41F9-BFC3-1161FF683E17}" srcOrd="2" destOrd="0" presId="urn:microsoft.com/office/officeart/2005/8/layout/architecture"/>
    <dgm:cxn modelId="{4E545124-10E1-4548-ACCA-A151F95D4D88}" type="presParOf" srcId="{DF1B0636-7BCB-41F9-BFC3-1161FF683E17}" destId="{C7460768-C5A6-4DB3-B7CF-D6665A987684}" srcOrd="0" destOrd="0" presId="urn:microsoft.com/office/officeart/2005/8/layout/architecture"/>
    <dgm:cxn modelId="{C4DD06B3-1DE5-4551-95B0-43190961AB21}" type="presParOf" srcId="{C7460768-C5A6-4DB3-B7CF-D6665A987684}" destId="{AC99E379-26A0-444D-A446-0C07622455DA}" srcOrd="0" destOrd="0" presId="urn:microsoft.com/office/officeart/2005/8/layout/architecture"/>
    <dgm:cxn modelId="{8AB4713C-87B5-483B-BB1A-B987412558F5}" type="presParOf" srcId="{C7460768-C5A6-4DB3-B7CF-D6665A987684}" destId="{B0B761D6-890B-45E8-8D41-A2D96E610FE2}" srcOrd="1" destOrd="0" presId="urn:microsoft.com/office/officeart/2005/8/layout/architecture"/>
    <dgm:cxn modelId="{A7E30E37-7DF7-49F9-8EE8-0584C66F1D59}" type="presParOf" srcId="{2F94F552-D949-4F19-8C9D-E4759E69A242}" destId="{E022E990-EB55-46A1-82FE-6DBDF8BA3BED}" srcOrd="3" destOrd="0" presId="urn:microsoft.com/office/officeart/2005/8/layout/architecture"/>
    <dgm:cxn modelId="{F5CF8444-A8EA-4AC5-B0F4-DD90DD2AC4E5}" type="presParOf" srcId="{2F94F552-D949-4F19-8C9D-E4759E69A242}" destId="{FE5460E9-5C66-4400-AB45-26AF693E6436}" srcOrd="4" destOrd="0" presId="urn:microsoft.com/office/officeart/2005/8/layout/architecture"/>
    <dgm:cxn modelId="{A1B7AF01-BDC3-4F15-B054-640EA98A4180}" type="presParOf" srcId="{FE5460E9-5C66-4400-AB45-26AF693E6436}" destId="{F6071D8E-B1A1-4FE3-A2A4-334647A4984A}" srcOrd="0" destOrd="0" presId="urn:microsoft.com/office/officeart/2005/8/layout/architecture"/>
    <dgm:cxn modelId="{7567D791-9B13-4376-9550-B4F80532BD8E}" type="presParOf" srcId="{FE5460E9-5C66-4400-AB45-26AF693E6436}" destId="{4A097651-DB37-4EFE-9B56-BE4B11841612}" srcOrd="1" destOrd="0" presId="urn:microsoft.com/office/officeart/2005/8/layout/architecture"/>
    <dgm:cxn modelId="{C3C4F42C-CA20-4293-A0F6-3C4A85D59551}" type="presParOf" srcId="{FE5460E9-5C66-4400-AB45-26AF693E6436}" destId="{A61A627D-2B8D-4B55-B199-090F490BE45E}" srcOrd="2" destOrd="0" presId="urn:microsoft.com/office/officeart/2005/8/layout/architecture"/>
    <dgm:cxn modelId="{2942F5F7-2843-4D9E-88B5-BC1D92ACC24B}" type="presParOf" srcId="{A61A627D-2B8D-4B55-B199-090F490BE45E}" destId="{194D4152-D2A7-48E4-85FB-1F40B86CBD53}" srcOrd="0" destOrd="0" presId="urn:microsoft.com/office/officeart/2005/8/layout/architecture"/>
    <dgm:cxn modelId="{FBB7855A-FCFA-4C8C-BC88-190BCAA005FD}" type="presParOf" srcId="{194D4152-D2A7-48E4-85FB-1F40B86CBD53}" destId="{5913851A-B22A-4773-B4FF-A0265CBE5F46}" srcOrd="0" destOrd="0" presId="urn:microsoft.com/office/officeart/2005/8/layout/architecture"/>
    <dgm:cxn modelId="{250DDB36-256C-4D5D-93DB-5D4BF3816244}" type="presParOf" srcId="{194D4152-D2A7-48E4-85FB-1F40B86CBD53}" destId="{64440622-E1F0-48A2-B173-9B3FE6BD9CB8}" srcOrd="1" destOrd="0" presId="urn:microsoft.com/office/officeart/2005/8/layout/architecture"/>
    <dgm:cxn modelId="{E6D4A7FD-3B62-4D91-86B6-5050F1712A40}" type="presParOf" srcId="{A61A627D-2B8D-4B55-B199-090F490BE45E}" destId="{3615FE53-0A4B-4DD3-856E-7791604FE00F}" srcOrd="1" destOrd="0" presId="urn:microsoft.com/office/officeart/2005/8/layout/architecture"/>
    <dgm:cxn modelId="{6340000A-0692-457E-9BDE-81A2864B270B}" type="presParOf" srcId="{A61A627D-2B8D-4B55-B199-090F490BE45E}" destId="{C5EDE9DC-2688-4E6B-AA93-983CB9D7AEB2}" srcOrd="2" destOrd="0" presId="urn:microsoft.com/office/officeart/2005/8/layout/architecture"/>
    <dgm:cxn modelId="{E4E2BF62-BF8B-4C6D-8E04-4FAED51C0B5D}" type="presParOf" srcId="{C5EDE9DC-2688-4E6B-AA93-983CB9D7AEB2}" destId="{69A0FEC1-4EF6-4CED-948D-48754BF312CC}" srcOrd="0" destOrd="0" presId="urn:microsoft.com/office/officeart/2005/8/layout/architecture"/>
    <dgm:cxn modelId="{6AF59AA1-970C-45AA-9D96-D76F8F93F31E}" type="presParOf" srcId="{C5EDE9DC-2688-4E6B-AA93-983CB9D7AEB2}" destId="{DFBCD7BB-B15E-4C6C-A4A4-BBB11E1590A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E88895-A52E-46C6-8D89-8DD336845DA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65F933A-EDD9-41D8-867F-08AE38335781}">
      <dgm:prSet phldrT="[Text]"/>
      <dgm:spPr/>
      <dgm:t>
        <a:bodyPr/>
        <a:lstStyle/>
        <a:p>
          <a:r>
            <a:rPr lang="en-US" dirty="0"/>
            <a:t>Client</a:t>
          </a:r>
        </a:p>
      </dgm:t>
    </dgm:pt>
    <dgm:pt modelId="{88C49840-2619-451B-87C2-29B042CE61F5}" type="parTrans" cxnId="{795681DB-546A-4839-9207-6B452770275F}">
      <dgm:prSet/>
      <dgm:spPr/>
      <dgm:t>
        <a:bodyPr/>
        <a:lstStyle/>
        <a:p>
          <a:endParaRPr lang="en-US"/>
        </a:p>
      </dgm:t>
    </dgm:pt>
    <dgm:pt modelId="{80207962-D180-4143-BA7C-C122CA78FC38}" type="sibTrans" cxnId="{795681DB-546A-4839-9207-6B452770275F}">
      <dgm:prSet/>
      <dgm:spPr/>
      <dgm:t>
        <a:bodyPr/>
        <a:lstStyle/>
        <a:p>
          <a:endParaRPr lang="en-US"/>
        </a:p>
      </dgm:t>
    </dgm:pt>
    <dgm:pt modelId="{5CAEDC60-3B54-4936-A6C6-6F1168B31DE7}">
      <dgm:prSet phldrT="[Text]"/>
      <dgm:spPr/>
      <dgm:t>
        <a:bodyPr/>
        <a:lstStyle/>
        <a:p>
          <a:r>
            <a:rPr lang="en-US" b="0" dirty="0" err="1"/>
            <a:t>request_entity</a:t>
          </a:r>
          <a:endParaRPr lang="en-US" dirty="0"/>
        </a:p>
      </dgm:t>
    </dgm:pt>
    <dgm:pt modelId="{CCA5D516-CB04-4858-9873-CD55E1CDD3D9}" type="parTrans" cxnId="{58A868B8-34D8-46E9-AB70-FAB5C7E66E7B}">
      <dgm:prSet/>
      <dgm:spPr/>
      <dgm:t>
        <a:bodyPr/>
        <a:lstStyle/>
        <a:p>
          <a:endParaRPr lang="en-US"/>
        </a:p>
      </dgm:t>
    </dgm:pt>
    <dgm:pt modelId="{85F1EA20-5273-4643-989D-C9049F305BD1}" type="sibTrans" cxnId="{58A868B8-34D8-46E9-AB70-FAB5C7E66E7B}">
      <dgm:prSet/>
      <dgm:spPr/>
      <dgm:t>
        <a:bodyPr/>
        <a:lstStyle/>
        <a:p>
          <a:endParaRPr lang="en-US"/>
        </a:p>
      </dgm:t>
    </dgm:pt>
    <dgm:pt modelId="{6E6CF1FB-D1BB-40AA-83CE-6CB7998584CF}">
      <dgm:prSet phldrT="[Text]"/>
      <dgm:spPr/>
      <dgm:t>
        <a:bodyPr/>
        <a:lstStyle/>
        <a:p>
          <a:r>
            <a:rPr lang="en-US" dirty="0"/>
            <a:t>Request JSON</a:t>
          </a:r>
        </a:p>
      </dgm:t>
    </dgm:pt>
    <dgm:pt modelId="{26AE2205-36F9-48F0-81F1-57C7E096ABBF}" type="parTrans" cxnId="{4EDAA60F-E5B6-46B7-8DF3-C5A91D1D2597}">
      <dgm:prSet/>
      <dgm:spPr/>
      <dgm:t>
        <a:bodyPr/>
        <a:lstStyle/>
        <a:p>
          <a:endParaRPr lang="en-US"/>
        </a:p>
      </dgm:t>
    </dgm:pt>
    <dgm:pt modelId="{DBF0F5EB-527F-409D-B843-2D4E6655878B}" type="sibTrans" cxnId="{4EDAA60F-E5B6-46B7-8DF3-C5A91D1D2597}">
      <dgm:prSet/>
      <dgm:spPr/>
      <dgm:t>
        <a:bodyPr/>
        <a:lstStyle/>
        <a:p>
          <a:endParaRPr lang="en-US"/>
        </a:p>
      </dgm:t>
    </dgm:pt>
    <dgm:pt modelId="{2530C228-94EC-49F2-B9F3-19AC284AEB89}" type="pres">
      <dgm:prSet presAssocID="{4CE88895-A52E-46C6-8D89-8DD336845DAA}" presName="Name0" presStyleCnt="0">
        <dgm:presLayoutVars>
          <dgm:dir/>
          <dgm:resizeHandles val="exact"/>
        </dgm:presLayoutVars>
      </dgm:prSet>
      <dgm:spPr/>
    </dgm:pt>
    <dgm:pt modelId="{6438A407-AD32-473B-8680-7C6E41C32AAE}" type="pres">
      <dgm:prSet presAssocID="{A65F933A-EDD9-41D8-867F-08AE38335781}" presName="node" presStyleLbl="node1" presStyleIdx="0" presStyleCnt="3">
        <dgm:presLayoutVars>
          <dgm:bulletEnabled val="1"/>
        </dgm:presLayoutVars>
      </dgm:prSet>
      <dgm:spPr/>
    </dgm:pt>
    <dgm:pt modelId="{2CC44F04-B486-454B-BB52-8A52F30FFCA0}" type="pres">
      <dgm:prSet presAssocID="{80207962-D180-4143-BA7C-C122CA78FC38}" presName="sibTrans" presStyleLbl="sibTrans2D1" presStyleIdx="0" presStyleCnt="2"/>
      <dgm:spPr/>
    </dgm:pt>
    <dgm:pt modelId="{0412522D-DF19-4E75-98A6-4DB5E0095403}" type="pres">
      <dgm:prSet presAssocID="{80207962-D180-4143-BA7C-C122CA78FC38}" presName="connectorText" presStyleLbl="sibTrans2D1" presStyleIdx="0" presStyleCnt="2"/>
      <dgm:spPr/>
    </dgm:pt>
    <dgm:pt modelId="{58EF79D5-2CA9-4E9A-9EA9-2E1B3694BBF5}" type="pres">
      <dgm:prSet presAssocID="{5CAEDC60-3B54-4936-A6C6-6F1168B31DE7}" presName="node" presStyleLbl="node1" presStyleIdx="1" presStyleCnt="3">
        <dgm:presLayoutVars>
          <dgm:bulletEnabled val="1"/>
        </dgm:presLayoutVars>
      </dgm:prSet>
      <dgm:spPr/>
    </dgm:pt>
    <dgm:pt modelId="{CB9C17D3-31DF-4E65-964F-0D16F17CAF65}" type="pres">
      <dgm:prSet presAssocID="{85F1EA20-5273-4643-989D-C9049F305BD1}" presName="sibTrans" presStyleLbl="sibTrans2D1" presStyleIdx="1" presStyleCnt="2"/>
      <dgm:spPr/>
    </dgm:pt>
    <dgm:pt modelId="{47CA3A0C-56B3-4745-9781-82348A959671}" type="pres">
      <dgm:prSet presAssocID="{85F1EA20-5273-4643-989D-C9049F305BD1}" presName="connectorText" presStyleLbl="sibTrans2D1" presStyleIdx="1" presStyleCnt="2"/>
      <dgm:spPr/>
    </dgm:pt>
    <dgm:pt modelId="{A5C5FD1E-3DED-4457-9A12-DF4219B3E63D}" type="pres">
      <dgm:prSet presAssocID="{6E6CF1FB-D1BB-40AA-83CE-6CB7998584CF}" presName="node" presStyleLbl="node1" presStyleIdx="2" presStyleCnt="3">
        <dgm:presLayoutVars>
          <dgm:bulletEnabled val="1"/>
        </dgm:presLayoutVars>
      </dgm:prSet>
      <dgm:spPr/>
    </dgm:pt>
  </dgm:ptLst>
  <dgm:cxnLst>
    <dgm:cxn modelId="{4EDAA60F-E5B6-46B7-8DF3-C5A91D1D2597}" srcId="{4CE88895-A52E-46C6-8D89-8DD336845DAA}" destId="{6E6CF1FB-D1BB-40AA-83CE-6CB7998584CF}" srcOrd="2" destOrd="0" parTransId="{26AE2205-36F9-48F0-81F1-57C7E096ABBF}" sibTransId="{DBF0F5EB-527F-409D-B843-2D4E6655878B}"/>
    <dgm:cxn modelId="{D4A3C920-4957-473E-91E2-789EEE865383}" type="presOf" srcId="{85F1EA20-5273-4643-989D-C9049F305BD1}" destId="{47CA3A0C-56B3-4745-9781-82348A959671}" srcOrd="1" destOrd="0" presId="urn:microsoft.com/office/officeart/2005/8/layout/process1"/>
    <dgm:cxn modelId="{9AB44231-CC93-43E1-B926-822E70BC4B7E}" type="presOf" srcId="{85F1EA20-5273-4643-989D-C9049F305BD1}" destId="{CB9C17D3-31DF-4E65-964F-0D16F17CAF65}" srcOrd="0" destOrd="0" presId="urn:microsoft.com/office/officeart/2005/8/layout/process1"/>
    <dgm:cxn modelId="{5DF8788C-6E40-4273-8B5E-A8E00488938E}" type="presOf" srcId="{80207962-D180-4143-BA7C-C122CA78FC38}" destId="{0412522D-DF19-4E75-98A6-4DB5E0095403}" srcOrd="1" destOrd="0" presId="urn:microsoft.com/office/officeart/2005/8/layout/process1"/>
    <dgm:cxn modelId="{2DEC0C92-8D62-4BCF-ADE1-1A34ADCE289E}" type="presOf" srcId="{5CAEDC60-3B54-4936-A6C6-6F1168B31DE7}" destId="{58EF79D5-2CA9-4E9A-9EA9-2E1B3694BBF5}" srcOrd="0" destOrd="0" presId="urn:microsoft.com/office/officeart/2005/8/layout/process1"/>
    <dgm:cxn modelId="{58A868B8-34D8-46E9-AB70-FAB5C7E66E7B}" srcId="{4CE88895-A52E-46C6-8D89-8DD336845DAA}" destId="{5CAEDC60-3B54-4936-A6C6-6F1168B31DE7}" srcOrd="1" destOrd="0" parTransId="{CCA5D516-CB04-4858-9873-CD55E1CDD3D9}" sibTransId="{85F1EA20-5273-4643-989D-C9049F305BD1}"/>
    <dgm:cxn modelId="{A71401BD-69DE-468E-939A-9F8C605E7188}" type="presOf" srcId="{4CE88895-A52E-46C6-8D89-8DD336845DAA}" destId="{2530C228-94EC-49F2-B9F3-19AC284AEB89}" srcOrd="0" destOrd="0" presId="urn:microsoft.com/office/officeart/2005/8/layout/process1"/>
    <dgm:cxn modelId="{E74466DB-D135-4D27-A484-9ECBCE3AD932}" type="presOf" srcId="{6E6CF1FB-D1BB-40AA-83CE-6CB7998584CF}" destId="{A5C5FD1E-3DED-4457-9A12-DF4219B3E63D}" srcOrd="0" destOrd="0" presId="urn:microsoft.com/office/officeart/2005/8/layout/process1"/>
    <dgm:cxn modelId="{795681DB-546A-4839-9207-6B452770275F}" srcId="{4CE88895-A52E-46C6-8D89-8DD336845DAA}" destId="{A65F933A-EDD9-41D8-867F-08AE38335781}" srcOrd="0" destOrd="0" parTransId="{88C49840-2619-451B-87C2-29B042CE61F5}" sibTransId="{80207962-D180-4143-BA7C-C122CA78FC38}"/>
    <dgm:cxn modelId="{BAAE81DB-1458-4710-A542-38B2D82E1D67}" type="presOf" srcId="{80207962-D180-4143-BA7C-C122CA78FC38}" destId="{2CC44F04-B486-454B-BB52-8A52F30FFCA0}" srcOrd="0" destOrd="0" presId="urn:microsoft.com/office/officeart/2005/8/layout/process1"/>
    <dgm:cxn modelId="{20A335FB-5364-4542-9209-E7597DEF87FF}" type="presOf" srcId="{A65F933A-EDD9-41D8-867F-08AE38335781}" destId="{6438A407-AD32-473B-8680-7C6E41C32AAE}" srcOrd="0" destOrd="0" presId="urn:microsoft.com/office/officeart/2005/8/layout/process1"/>
    <dgm:cxn modelId="{D0C5F370-7902-448D-BC75-23C7610345EA}" type="presParOf" srcId="{2530C228-94EC-49F2-B9F3-19AC284AEB89}" destId="{6438A407-AD32-473B-8680-7C6E41C32AAE}" srcOrd="0" destOrd="0" presId="urn:microsoft.com/office/officeart/2005/8/layout/process1"/>
    <dgm:cxn modelId="{94E22821-AEB4-487B-A133-D46B786E864F}" type="presParOf" srcId="{2530C228-94EC-49F2-B9F3-19AC284AEB89}" destId="{2CC44F04-B486-454B-BB52-8A52F30FFCA0}" srcOrd="1" destOrd="0" presId="urn:microsoft.com/office/officeart/2005/8/layout/process1"/>
    <dgm:cxn modelId="{AF4011C1-5B27-4690-8E05-5099E98B7C0B}" type="presParOf" srcId="{2CC44F04-B486-454B-BB52-8A52F30FFCA0}" destId="{0412522D-DF19-4E75-98A6-4DB5E0095403}" srcOrd="0" destOrd="0" presId="urn:microsoft.com/office/officeart/2005/8/layout/process1"/>
    <dgm:cxn modelId="{3786EBBA-B494-42B8-85EE-91D036A2038F}" type="presParOf" srcId="{2530C228-94EC-49F2-B9F3-19AC284AEB89}" destId="{58EF79D5-2CA9-4E9A-9EA9-2E1B3694BBF5}" srcOrd="2" destOrd="0" presId="urn:microsoft.com/office/officeart/2005/8/layout/process1"/>
    <dgm:cxn modelId="{59E3C352-078D-4602-B433-3995A2E30C5D}" type="presParOf" srcId="{2530C228-94EC-49F2-B9F3-19AC284AEB89}" destId="{CB9C17D3-31DF-4E65-964F-0D16F17CAF65}" srcOrd="3" destOrd="0" presId="urn:microsoft.com/office/officeart/2005/8/layout/process1"/>
    <dgm:cxn modelId="{67CDA4D1-EE33-4C2B-89F2-E9F1B2060BC2}" type="presParOf" srcId="{CB9C17D3-31DF-4E65-964F-0D16F17CAF65}" destId="{47CA3A0C-56B3-4745-9781-82348A959671}" srcOrd="0" destOrd="0" presId="urn:microsoft.com/office/officeart/2005/8/layout/process1"/>
    <dgm:cxn modelId="{1A279CE1-0980-4FB8-BF5E-454F55396E70}" type="presParOf" srcId="{2530C228-94EC-49F2-B9F3-19AC284AEB89}" destId="{A5C5FD1E-3DED-4457-9A12-DF4219B3E6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E88895-A52E-46C6-8D89-8DD336845DA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65F933A-EDD9-41D8-867F-08AE38335781}">
      <dgm:prSet phldrT="[Text]" custT="1"/>
      <dgm:spPr/>
      <dgm:t>
        <a:bodyPr/>
        <a:lstStyle/>
        <a:p>
          <a:r>
            <a:rPr lang="en-US" sz="2400" dirty="0" err="1"/>
            <a:t>Response.JSON</a:t>
          </a:r>
          <a:endParaRPr lang="en-US" sz="2400" dirty="0"/>
        </a:p>
      </dgm:t>
    </dgm:pt>
    <dgm:pt modelId="{88C49840-2619-451B-87C2-29B042CE61F5}" type="parTrans" cxnId="{795681DB-546A-4839-9207-6B452770275F}">
      <dgm:prSet/>
      <dgm:spPr/>
      <dgm:t>
        <a:bodyPr/>
        <a:lstStyle/>
        <a:p>
          <a:endParaRPr lang="en-US"/>
        </a:p>
      </dgm:t>
    </dgm:pt>
    <dgm:pt modelId="{80207962-D180-4143-BA7C-C122CA78FC38}" type="sibTrans" cxnId="{795681DB-546A-4839-9207-6B452770275F}">
      <dgm:prSet/>
      <dgm:spPr/>
      <dgm:t>
        <a:bodyPr/>
        <a:lstStyle/>
        <a:p>
          <a:endParaRPr lang="en-US"/>
        </a:p>
      </dgm:t>
    </dgm:pt>
    <dgm:pt modelId="{5CAEDC60-3B54-4936-A6C6-6F1168B31DE7}">
      <dgm:prSet phldrT="[Text]" custT="1"/>
      <dgm:spPr/>
      <dgm:t>
        <a:bodyPr/>
        <a:lstStyle/>
        <a:p>
          <a:r>
            <a:rPr lang="en-US" sz="2000" dirty="0" err="1"/>
            <a:t>response.response_entity_type</a:t>
          </a:r>
          <a:endParaRPr lang="en-US" sz="2000" dirty="0"/>
        </a:p>
      </dgm:t>
    </dgm:pt>
    <dgm:pt modelId="{CCA5D516-CB04-4858-9873-CD55E1CDD3D9}" type="parTrans" cxnId="{58A868B8-34D8-46E9-AB70-FAB5C7E66E7B}">
      <dgm:prSet/>
      <dgm:spPr/>
      <dgm:t>
        <a:bodyPr/>
        <a:lstStyle/>
        <a:p>
          <a:endParaRPr lang="en-US"/>
        </a:p>
      </dgm:t>
    </dgm:pt>
    <dgm:pt modelId="{85F1EA20-5273-4643-989D-C9049F305BD1}" type="sibTrans" cxnId="{58A868B8-34D8-46E9-AB70-FAB5C7E66E7B}">
      <dgm:prSet/>
      <dgm:spPr/>
      <dgm:t>
        <a:bodyPr/>
        <a:lstStyle/>
        <a:p>
          <a:endParaRPr lang="en-US"/>
        </a:p>
      </dgm:t>
    </dgm:pt>
    <dgm:pt modelId="{6E6CF1FB-D1BB-40AA-83CE-6CB7998584CF}">
      <dgm:prSet phldrT="[Text]"/>
      <dgm:spPr/>
      <dgm:t>
        <a:bodyPr/>
        <a:lstStyle/>
        <a:p>
          <a:r>
            <a:rPr lang="en-US" dirty="0" err="1"/>
            <a:t>Response.Entity</a:t>
          </a:r>
          <a:endParaRPr lang="en-US" dirty="0"/>
        </a:p>
      </dgm:t>
    </dgm:pt>
    <dgm:pt modelId="{26AE2205-36F9-48F0-81F1-57C7E096ABBF}" type="parTrans" cxnId="{4EDAA60F-E5B6-46B7-8DF3-C5A91D1D2597}">
      <dgm:prSet/>
      <dgm:spPr/>
      <dgm:t>
        <a:bodyPr/>
        <a:lstStyle/>
        <a:p>
          <a:endParaRPr lang="en-US"/>
        </a:p>
      </dgm:t>
    </dgm:pt>
    <dgm:pt modelId="{DBF0F5EB-527F-409D-B843-2D4E6655878B}" type="sibTrans" cxnId="{4EDAA60F-E5B6-46B7-8DF3-C5A91D1D2597}">
      <dgm:prSet/>
      <dgm:spPr/>
      <dgm:t>
        <a:bodyPr/>
        <a:lstStyle/>
        <a:p>
          <a:endParaRPr lang="en-US"/>
        </a:p>
      </dgm:t>
    </dgm:pt>
    <dgm:pt modelId="{2530C228-94EC-49F2-B9F3-19AC284AEB89}" type="pres">
      <dgm:prSet presAssocID="{4CE88895-A52E-46C6-8D89-8DD336845DAA}" presName="Name0" presStyleCnt="0">
        <dgm:presLayoutVars>
          <dgm:dir/>
          <dgm:resizeHandles val="exact"/>
        </dgm:presLayoutVars>
      </dgm:prSet>
      <dgm:spPr/>
    </dgm:pt>
    <dgm:pt modelId="{6438A407-AD32-473B-8680-7C6E41C32AAE}" type="pres">
      <dgm:prSet presAssocID="{A65F933A-EDD9-41D8-867F-08AE38335781}" presName="node" presStyleLbl="node1" presStyleIdx="0" presStyleCnt="3">
        <dgm:presLayoutVars>
          <dgm:bulletEnabled val="1"/>
        </dgm:presLayoutVars>
      </dgm:prSet>
      <dgm:spPr/>
    </dgm:pt>
    <dgm:pt modelId="{2CC44F04-B486-454B-BB52-8A52F30FFCA0}" type="pres">
      <dgm:prSet presAssocID="{80207962-D180-4143-BA7C-C122CA78FC38}" presName="sibTrans" presStyleLbl="sibTrans2D1" presStyleIdx="0" presStyleCnt="2"/>
      <dgm:spPr/>
    </dgm:pt>
    <dgm:pt modelId="{0412522D-DF19-4E75-98A6-4DB5E0095403}" type="pres">
      <dgm:prSet presAssocID="{80207962-D180-4143-BA7C-C122CA78FC38}" presName="connectorText" presStyleLbl="sibTrans2D1" presStyleIdx="0" presStyleCnt="2"/>
      <dgm:spPr/>
    </dgm:pt>
    <dgm:pt modelId="{58EF79D5-2CA9-4E9A-9EA9-2E1B3694BBF5}" type="pres">
      <dgm:prSet presAssocID="{5CAEDC60-3B54-4936-A6C6-6F1168B31DE7}" presName="node" presStyleLbl="node1" presStyleIdx="1" presStyleCnt="3">
        <dgm:presLayoutVars>
          <dgm:bulletEnabled val="1"/>
        </dgm:presLayoutVars>
      </dgm:prSet>
      <dgm:spPr/>
    </dgm:pt>
    <dgm:pt modelId="{CB9C17D3-31DF-4E65-964F-0D16F17CAF65}" type="pres">
      <dgm:prSet presAssocID="{85F1EA20-5273-4643-989D-C9049F305BD1}" presName="sibTrans" presStyleLbl="sibTrans2D1" presStyleIdx="1" presStyleCnt="2"/>
      <dgm:spPr/>
    </dgm:pt>
    <dgm:pt modelId="{47CA3A0C-56B3-4745-9781-82348A959671}" type="pres">
      <dgm:prSet presAssocID="{85F1EA20-5273-4643-989D-C9049F305BD1}" presName="connectorText" presStyleLbl="sibTrans2D1" presStyleIdx="1" presStyleCnt="2"/>
      <dgm:spPr/>
    </dgm:pt>
    <dgm:pt modelId="{A5C5FD1E-3DED-4457-9A12-DF4219B3E63D}" type="pres">
      <dgm:prSet presAssocID="{6E6CF1FB-D1BB-40AA-83CE-6CB7998584CF}" presName="node" presStyleLbl="node1" presStyleIdx="2" presStyleCnt="3">
        <dgm:presLayoutVars>
          <dgm:bulletEnabled val="1"/>
        </dgm:presLayoutVars>
      </dgm:prSet>
      <dgm:spPr/>
    </dgm:pt>
  </dgm:ptLst>
  <dgm:cxnLst>
    <dgm:cxn modelId="{4EDAA60F-E5B6-46B7-8DF3-C5A91D1D2597}" srcId="{4CE88895-A52E-46C6-8D89-8DD336845DAA}" destId="{6E6CF1FB-D1BB-40AA-83CE-6CB7998584CF}" srcOrd="2" destOrd="0" parTransId="{26AE2205-36F9-48F0-81F1-57C7E096ABBF}" sibTransId="{DBF0F5EB-527F-409D-B843-2D4E6655878B}"/>
    <dgm:cxn modelId="{D4A3C920-4957-473E-91E2-789EEE865383}" type="presOf" srcId="{85F1EA20-5273-4643-989D-C9049F305BD1}" destId="{47CA3A0C-56B3-4745-9781-82348A959671}" srcOrd="1" destOrd="0" presId="urn:microsoft.com/office/officeart/2005/8/layout/process1"/>
    <dgm:cxn modelId="{9AB44231-CC93-43E1-B926-822E70BC4B7E}" type="presOf" srcId="{85F1EA20-5273-4643-989D-C9049F305BD1}" destId="{CB9C17D3-31DF-4E65-964F-0D16F17CAF65}" srcOrd="0" destOrd="0" presId="urn:microsoft.com/office/officeart/2005/8/layout/process1"/>
    <dgm:cxn modelId="{5DF8788C-6E40-4273-8B5E-A8E00488938E}" type="presOf" srcId="{80207962-D180-4143-BA7C-C122CA78FC38}" destId="{0412522D-DF19-4E75-98A6-4DB5E0095403}" srcOrd="1" destOrd="0" presId="urn:microsoft.com/office/officeart/2005/8/layout/process1"/>
    <dgm:cxn modelId="{2DEC0C92-8D62-4BCF-ADE1-1A34ADCE289E}" type="presOf" srcId="{5CAEDC60-3B54-4936-A6C6-6F1168B31DE7}" destId="{58EF79D5-2CA9-4E9A-9EA9-2E1B3694BBF5}" srcOrd="0" destOrd="0" presId="urn:microsoft.com/office/officeart/2005/8/layout/process1"/>
    <dgm:cxn modelId="{58A868B8-34D8-46E9-AB70-FAB5C7E66E7B}" srcId="{4CE88895-A52E-46C6-8D89-8DD336845DAA}" destId="{5CAEDC60-3B54-4936-A6C6-6F1168B31DE7}" srcOrd="1" destOrd="0" parTransId="{CCA5D516-CB04-4858-9873-CD55E1CDD3D9}" sibTransId="{85F1EA20-5273-4643-989D-C9049F305BD1}"/>
    <dgm:cxn modelId="{A71401BD-69DE-468E-939A-9F8C605E7188}" type="presOf" srcId="{4CE88895-A52E-46C6-8D89-8DD336845DAA}" destId="{2530C228-94EC-49F2-B9F3-19AC284AEB89}" srcOrd="0" destOrd="0" presId="urn:microsoft.com/office/officeart/2005/8/layout/process1"/>
    <dgm:cxn modelId="{E74466DB-D135-4D27-A484-9ECBCE3AD932}" type="presOf" srcId="{6E6CF1FB-D1BB-40AA-83CE-6CB7998584CF}" destId="{A5C5FD1E-3DED-4457-9A12-DF4219B3E63D}" srcOrd="0" destOrd="0" presId="urn:microsoft.com/office/officeart/2005/8/layout/process1"/>
    <dgm:cxn modelId="{795681DB-546A-4839-9207-6B452770275F}" srcId="{4CE88895-A52E-46C6-8D89-8DD336845DAA}" destId="{A65F933A-EDD9-41D8-867F-08AE38335781}" srcOrd="0" destOrd="0" parTransId="{88C49840-2619-451B-87C2-29B042CE61F5}" sibTransId="{80207962-D180-4143-BA7C-C122CA78FC38}"/>
    <dgm:cxn modelId="{BAAE81DB-1458-4710-A542-38B2D82E1D67}" type="presOf" srcId="{80207962-D180-4143-BA7C-C122CA78FC38}" destId="{2CC44F04-B486-454B-BB52-8A52F30FFCA0}" srcOrd="0" destOrd="0" presId="urn:microsoft.com/office/officeart/2005/8/layout/process1"/>
    <dgm:cxn modelId="{20A335FB-5364-4542-9209-E7597DEF87FF}" type="presOf" srcId="{A65F933A-EDD9-41D8-867F-08AE38335781}" destId="{6438A407-AD32-473B-8680-7C6E41C32AAE}" srcOrd="0" destOrd="0" presId="urn:microsoft.com/office/officeart/2005/8/layout/process1"/>
    <dgm:cxn modelId="{D0C5F370-7902-448D-BC75-23C7610345EA}" type="presParOf" srcId="{2530C228-94EC-49F2-B9F3-19AC284AEB89}" destId="{6438A407-AD32-473B-8680-7C6E41C32AAE}" srcOrd="0" destOrd="0" presId="urn:microsoft.com/office/officeart/2005/8/layout/process1"/>
    <dgm:cxn modelId="{94E22821-AEB4-487B-A133-D46B786E864F}" type="presParOf" srcId="{2530C228-94EC-49F2-B9F3-19AC284AEB89}" destId="{2CC44F04-B486-454B-BB52-8A52F30FFCA0}" srcOrd="1" destOrd="0" presId="urn:microsoft.com/office/officeart/2005/8/layout/process1"/>
    <dgm:cxn modelId="{AF4011C1-5B27-4690-8E05-5099E98B7C0B}" type="presParOf" srcId="{2CC44F04-B486-454B-BB52-8A52F30FFCA0}" destId="{0412522D-DF19-4E75-98A6-4DB5E0095403}" srcOrd="0" destOrd="0" presId="urn:microsoft.com/office/officeart/2005/8/layout/process1"/>
    <dgm:cxn modelId="{3786EBBA-B494-42B8-85EE-91D036A2038F}" type="presParOf" srcId="{2530C228-94EC-49F2-B9F3-19AC284AEB89}" destId="{58EF79D5-2CA9-4E9A-9EA9-2E1B3694BBF5}" srcOrd="2" destOrd="0" presId="urn:microsoft.com/office/officeart/2005/8/layout/process1"/>
    <dgm:cxn modelId="{59E3C352-078D-4602-B433-3995A2E30C5D}" type="presParOf" srcId="{2530C228-94EC-49F2-B9F3-19AC284AEB89}" destId="{CB9C17D3-31DF-4E65-964F-0D16F17CAF65}" srcOrd="3" destOrd="0" presId="urn:microsoft.com/office/officeart/2005/8/layout/process1"/>
    <dgm:cxn modelId="{67CDA4D1-EE33-4C2B-89F2-E9F1B2060BC2}" type="presParOf" srcId="{CB9C17D3-31DF-4E65-964F-0D16F17CAF65}" destId="{47CA3A0C-56B3-4745-9781-82348A959671}" srcOrd="0" destOrd="0" presId="urn:microsoft.com/office/officeart/2005/8/layout/process1"/>
    <dgm:cxn modelId="{1A279CE1-0980-4FB8-BF5E-454F55396E70}" type="presParOf" srcId="{2530C228-94EC-49F2-B9F3-19AC284AEB89}" destId="{A5C5FD1E-3DED-4457-9A12-DF4219B3E6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FCDD42F-9EB5-45C4-8ACC-F80D14E250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8F101B-BDB0-4277-81DD-DAD329F02678}">
      <dgm:prSet phldrT="[Text]"/>
      <dgm:spPr/>
      <dgm:t>
        <a:bodyPr/>
        <a:lstStyle/>
        <a:p>
          <a:r>
            <a:rPr lang="en-US" dirty="0"/>
            <a:t>Request Object</a:t>
          </a:r>
        </a:p>
      </dgm:t>
    </dgm:pt>
    <dgm:pt modelId="{6F4FFC98-F17D-4F43-8FFE-A7282F50F74B}" type="parTrans" cxnId="{2EC2B153-5FAC-4AA8-ADFE-903D3844598C}">
      <dgm:prSet/>
      <dgm:spPr/>
      <dgm:t>
        <a:bodyPr/>
        <a:lstStyle/>
        <a:p>
          <a:endParaRPr lang="en-US"/>
        </a:p>
      </dgm:t>
    </dgm:pt>
    <dgm:pt modelId="{EB37F855-A19E-46E1-A878-709700D0720F}" type="sibTrans" cxnId="{2EC2B153-5FAC-4AA8-ADFE-903D3844598C}">
      <dgm:prSet/>
      <dgm:spPr/>
      <dgm:t>
        <a:bodyPr/>
        <a:lstStyle/>
        <a:p>
          <a:endParaRPr lang="en-US"/>
        </a:p>
      </dgm:t>
    </dgm:pt>
    <dgm:pt modelId="{9E98064D-3C48-49D2-A4A9-81EE26A38826}">
      <dgm:prSet phldrT="[Text]"/>
      <dgm:spPr/>
      <dgm:t>
        <a:bodyPr/>
        <a:lstStyle/>
        <a:p>
          <a:r>
            <a:rPr lang="en-US" dirty="0"/>
            <a:t>_</a:t>
          </a:r>
          <a:r>
            <a:rPr lang="en-US" dirty="0" err="1"/>
            <a:t>obj_to_json</a:t>
          </a:r>
          <a:endParaRPr lang="en-US" dirty="0"/>
        </a:p>
      </dgm:t>
    </dgm:pt>
    <dgm:pt modelId="{FB6AEB9C-CA95-4EAB-991E-143E7D832C9A}" type="parTrans" cxnId="{475E92E6-D66D-4C02-8E63-F302BCD92F87}">
      <dgm:prSet/>
      <dgm:spPr/>
      <dgm:t>
        <a:bodyPr/>
        <a:lstStyle/>
        <a:p>
          <a:endParaRPr lang="en-US"/>
        </a:p>
      </dgm:t>
    </dgm:pt>
    <dgm:pt modelId="{144376AF-A763-46A4-BBA4-F551BEA39191}" type="sibTrans" cxnId="{475E92E6-D66D-4C02-8E63-F302BCD92F87}">
      <dgm:prSet/>
      <dgm:spPr/>
      <dgm:t>
        <a:bodyPr/>
        <a:lstStyle/>
        <a:p>
          <a:endParaRPr lang="en-US"/>
        </a:p>
      </dgm:t>
    </dgm:pt>
    <dgm:pt modelId="{34838333-AF44-4437-9B40-BD480EA68D27}">
      <dgm:prSet phldrT="[Text]"/>
      <dgm:spPr/>
      <dgm:t>
        <a:bodyPr/>
        <a:lstStyle/>
        <a:p>
          <a:r>
            <a:rPr lang="en-US" dirty="0"/>
            <a:t>Raw JSON</a:t>
          </a:r>
        </a:p>
      </dgm:t>
    </dgm:pt>
    <dgm:pt modelId="{9AC06F9B-1428-4554-B2BC-99CE5D44C456}" type="parTrans" cxnId="{A54587D6-DB24-4EB8-93F3-7D6AFFE6829A}">
      <dgm:prSet/>
      <dgm:spPr/>
      <dgm:t>
        <a:bodyPr/>
        <a:lstStyle/>
        <a:p>
          <a:endParaRPr lang="en-US"/>
        </a:p>
      </dgm:t>
    </dgm:pt>
    <dgm:pt modelId="{2495FB6F-7EFD-4A62-A3DB-408B7384DCFD}" type="sibTrans" cxnId="{A54587D6-DB24-4EB8-93F3-7D6AFFE6829A}">
      <dgm:prSet/>
      <dgm:spPr/>
      <dgm:t>
        <a:bodyPr/>
        <a:lstStyle/>
        <a:p>
          <a:endParaRPr lang="en-US"/>
        </a:p>
      </dgm:t>
    </dgm:pt>
    <dgm:pt modelId="{3EDACC30-ED94-49D7-8B02-C316DA191688}" type="pres">
      <dgm:prSet presAssocID="{8FCDD42F-9EB5-45C4-8ACC-F80D14E250AC}" presName="Name0" presStyleCnt="0">
        <dgm:presLayoutVars>
          <dgm:dir/>
          <dgm:resizeHandles val="exact"/>
        </dgm:presLayoutVars>
      </dgm:prSet>
      <dgm:spPr/>
    </dgm:pt>
    <dgm:pt modelId="{B48D8888-B366-4C28-A3AF-7AB2BDB5A71F}" type="pres">
      <dgm:prSet presAssocID="{5C8F101B-BDB0-4277-81DD-DAD329F02678}" presName="node" presStyleLbl="node1" presStyleIdx="0" presStyleCnt="3">
        <dgm:presLayoutVars>
          <dgm:bulletEnabled val="1"/>
        </dgm:presLayoutVars>
      </dgm:prSet>
      <dgm:spPr/>
    </dgm:pt>
    <dgm:pt modelId="{B6A3AEDA-906E-4982-B7AB-C83497D3B6C3}" type="pres">
      <dgm:prSet presAssocID="{EB37F855-A19E-46E1-A878-709700D0720F}" presName="sibTrans" presStyleLbl="sibTrans2D1" presStyleIdx="0" presStyleCnt="2"/>
      <dgm:spPr/>
    </dgm:pt>
    <dgm:pt modelId="{6B4A21B3-FF72-4CDB-B466-E67DD909FEB6}" type="pres">
      <dgm:prSet presAssocID="{EB37F855-A19E-46E1-A878-709700D0720F}" presName="connectorText" presStyleLbl="sibTrans2D1" presStyleIdx="0" presStyleCnt="2"/>
      <dgm:spPr/>
    </dgm:pt>
    <dgm:pt modelId="{E17DFF1B-057D-4858-970D-03B5DF3680B2}" type="pres">
      <dgm:prSet presAssocID="{9E98064D-3C48-49D2-A4A9-81EE26A38826}" presName="node" presStyleLbl="node1" presStyleIdx="1" presStyleCnt="3">
        <dgm:presLayoutVars>
          <dgm:bulletEnabled val="1"/>
        </dgm:presLayoutVars>
      </dgm:prSet>
      <dgm:spPr/>
    </dgm:pt>
    <dgm:pt modelId="{73BF3830-52E6-41A5-9A59-5A2276F9766B}" type="pres">
      <dgm:prSet presAssocID="{144376AF-A763-46A4-BBA4-F551BEA39191}" presName="sibTrans" presStyleLbl="sibTrans2D1" presStyleIdx="1" presStyleCnt="2"/>
      <dgm:spPr/>
    </dgm:pt>
    <dgm:pt modelId="{D0D3A415-5565-40F6-8F53-7073D1595296}" type="pres">
      <dgm:prSet presAssocID="{144376AF-A763-46A4-BBA4-F551BEA39191}" presName="connectorText" presStyleLbl="sibTrans2D1" presStyleIdx="1" presStyleCnt="2"/>
      <dgm:spPr/>
    </dgm:pt>
    <dgm:pt modelId="{198B7648-2DC5-4244-A698-C380629331A5}" type="pres">
      <dgm:prSet presAssocID="{34838333-AF44-4437-9B40-BD480EA68D27}" presName="node" presStyleLbl="node1" presStyleIdx="2" presStyleCnt="3">
        <dgm:presLayoutVars>
          <dgm:bulletEnabled val="1"/>
        </dgm:presLayoutVars>
      </dgm:prSet>
      <dgm:spPr/>
    </dgm:pt>
  </dgm:ptLst>
  <dgm:cxnLst>
    <dgm:cxn modelId="{F97B081E-8EBA-46AF-A794-572FB6A374DB}" type="presOf" srcId="{34838333-AF44-4437-9B40-BD480EA68D27}" destId="{198B7648-2DC5-4244-A698-C380629331A5}" srcOrd="0" destOrd="0" presId="urn:microsoft.com/office/officeart/2005/8/layout/process1"/>
    <dgm:cxn modelId="{EEDC852B-E456-40AD-ACA4-0989B86DE111}" type="presOf" srcId="{144376AF-A763-46A4-BBA4-F551BEA39191}" destId="{73BF3830-52E6-41A5-9A59-5A2276F9766B}" srcOrd="0" destOrd="0" presId="urn:microsoft.com/office/officeart/2005/8/layout/process1"/>
    <dgm:cxn modelId="{205F1434-B64D-40B4-A61B-A26E5BBF4E0C}" type="presOf" srcId="{144376AF-A763-46A4-BBA4-F551BEA39191}" destId="{D0D3A415-5565-40F6-8F53-7073D1595296}" srcOrd="1" destOrd="0" presId="urn:microsoft.com/office/officeart/2005/8/layout/process1"/>
    <dgm:cxn modelId="{1F1A9D35-285A-459C-A6C4-5B42396FDD4E}" type="presOf" srcId="{8FCDD42F-9EB5-45C4-8ACC-F80D14E250AC}" destId="{3EDACC30-ED94-49D7-8B02-C316DA191688}" srcOrd="0" destOrd="0" presId="urn:microsoft.com/office/officeart/2005/8/layout/process1"/>
    <dgm:cxn modelId="{2EC2B153-5FAC-4AA8-ADFE-903D3844598C}" srcId="{8FCDD42F-9EB5-45C4-8ACC-F80D14E250AC}" destId="{5C8F101B-BDB0-4277-81DD-DAD329F02678}" srcOrd="0" destOrd="0" parTransId="{6F4FFC98-F17D-4F43-8FFE-A7282F50F74B}" sibTransId="{EB37F855-A19E-46E1-A878-709700D0720F}"/>
    <dgm:cxn modelId="{90609F58-10B1-4790-BC76-99E0E4C7D2F1}" type="presOf" srcId="{5C8F101B-BDB0-4277-81DD-DAD329F02678}" destId="{B48D8888-B366-4C28-A3AF-7AB2BDB5A71F}" srcOrd="0" destOrd="0" presId="urn:microsoft.com/office/officeart/2005/8/layout/process1"/>
    <dgm:cxn modelId="{AA3E3381-B544-4EC4-B2F7-30E703A90461}" type="presOf" srcId="{EB37F855-A19E-46E1-A878-709700D0720F}" destId="{6B4A21B3-FF72-4CDB-B466-E67DD909FEB6}" srcOrd="1" destOrd="0" presId="urn:microsoft.com/office/officeart/2005/8/layout/process1"/>
    <dgm:cxn modelId="{812478BE-6D95-4B32-A3D7-76B1088DA89A}" type="presOf" srcId="{9E98064D-3C48-49D2-A4A9-81EE26A38826}" destId="{E17DFF1B-057D-4858-970D-03B5DF3680B2}" srcOrd="0" destOrd="0" presId="urn:microsoft.com/office/officeart/2005/8/layout/process1"/>
    <dgm:cxn modelId="{326580C2-EF94-478C-A04F-BF32FBD1843D}" type="presOf" srcId="{EB37F855-A19E-46E1-A878-709700D0720F}" destId="{B6A3AEDA-906E-4982-B7AB-C83497D3B6C3}" srcOrd="0" destOrd="0" presId="urn:microsoft.com/office/officeart/2005/8/layout/process1"/>
    <dgm:cxn modelId="{A54587D6-DB24-4EB8-93F3-7D6AFFE6829A}" srcId="{8FCDD42F-9EB5-45C4-8ACC-F80D14E250AC}" destId="{34838333-AF44-4437-9B40-BD480EA68D27}" srcOrd="2" destOrd="0" parTransId="{9AC06F9B-1428-4554-B2BC-99CE5D44C456}" sibTransId="{2495FB6F-7EFD-4A62-A3DB-408B7384DCFD}"/>
    <dgm:cxn modelId="{475E92E6-D66D-4C02-8E63-F302BCD92F87}" srcId="{8FCDD42F-9EB5-45C4-8ACC-F80D14E250AC}" destId="{9E98064D-3C48-49D2-A4A9-81EE26A38826}" srcOrd="1" destOrd="0" parTransId="{FB6AEB9C-CA95-4EAB-991E-143E7D832C9A}" sibTransId="{144376AF-A763-46A4-BBA4-F551BEA39191}"/>
    <dgm:cxn modelId="{E634DC13-4BBD-435F-9442-DD269EB12CD3}" type="presParOf" srcId="{3EDACC30-ED94-49D7-8B02-C316DA191688}" destId="{B48D8888-B366-4C28-A3AF-7AB2BDB5A71F}" srcOrd="0" destOrd="0" presId="urn:microsoft.com/office/officeart/2005/8/layout/process1"/>
    <dgm:cxn modelId="{963C3C25-7AD3-491D-A14B-341539416001}" type="presParOf" srcId="{3EDACC30-ED94-49D7-8B02-C316DA191688}" destId="{B6A3AEDA-906E-4982-B7AB-C83497D3B6C3}" srcOrd="1" destOrd="0" presId="urn:microsoft.com/office/officeart/2005/8/layout/process1"/>
    <dgm:cxn modelId="{134A99C8-8D24-4971-A9F2-D437A357BF40}" type="presParOf" srcId="{B6A3AEDA-906E-4982-B7AB-C83497D3B6C3}" destId="{6B4A21B3-FF72-4CDB-B466-E67DD909FEB6}" srcOrd="0" destOrd="0" presId="urn:microsoft.com/office/officeart/2005/8/layout/process1"/>
    <dgm:cxn modelId="{0A5551BB-EF34-4B68-81E3-31E8D81629CB}" type="presParOf" srcId="{3EDACC30-ED94-49D7-8B02-C316DA191688}" destId="{E17DFF1B-057D-4858-970D-03B5DF3680B2}" srcOrd="2" destOrd="0" presId="urn:microsoft.com/office/officeart/2005/8/layout/process1"/>
    <dgm:cxn modelId="{03B08568-2908-4211-AC80-546669099052}" type="presParOf" srcId="{3EDACC30-ED94-49D7-8B02-C316DA191688}" destId="{73BF3830-52E6-41A5-9A59-5A2276F9766B}" srcOrd="3" destOrd="0" presId="urn:microsoft.com/office/officeart/2005/8/layout/process1"/>
    <dgm:cxn modelId="{D34430CA-32BE-4118-83A3-A11D41DF26F3}" type="presParOf" srcId="{73BF3830-52E6-41A5-9A59-5A2276F9766B}" destId="{D0D3A415-5565-40F6-8F53-7073D1595296}" srcOrd="0" destOrd="0" presId="urn:microsoft.com/office/officeart/2005/8/layout/process1"/>
    <dgm:cxn modelId="{5D30C31B-B52F-4AD5-A19D-74DA34FF3BD6}" type="presParOf" srcId="{3EDACC30-ED94-49D7-8B02-C316DA191688}" destId="{198B7648-2DC5-4244-A698-C380629331A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CDD42F-9EB5-45C4-8ACC-F80D14E250A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8F101B-BDB0-4277-81DD-DAD329F02678}">
      <dgm:prSet phldrT="[Text]"/>
      <dgm:spPr/>
      <dgm:t>
        <a:bodyPr/>
        <a:lstStyle/>
        <a:p>
          <a:r>
            <a:rPr lang="en-US" dirty="0"/>
            <a:t>Client</a:t>
          </a:r>
          <a:r>
            <a:rPr lang="en-US" baseline="0" dirty="0"/>
            <a:t> response</a:t>
          </a:r>
          <a:endParaRPr lang="en-US" dirty="0"/>
        </a:p>
      </dgm:t>
    </dgm:pt>
    <dgm:pt modelId="{6F4FFC98-F17D-4F43-8FFE-A7282F50F74B}" type="parTrans" cxnId="{2EC2B153-5FAC-4AA8-ADFE-903D3844598C}">
      <dgm:prSet/>
      <dgm:spPr/>
      <dgm:t>
        <a:bodyPr/>
        <a:lstStyle/>
        <a:p>
          <a:endParaRPr lang="en-US"/>
        </a:p>
      </dgm:t>
    </dgm:pt>
    <dgm:pt modelId="{EB37F855-A19E-46E1-A878-709700D0720F}" type="sibTrans" cxnId="{2EC2B153-5FAC-4AA8-ADFE-903D3844598C}">
      <dgm:prSet/>
      <dgm:spPr/>
      <dgm:t>
        <a:bodyPr/>
        <a:lstStyle/>
        <a:p>
          <a:endParaRPr lang="en-US"/>
        </a:p>
      </dgm:t>
    </dgm:pt>
    <dgm:pt modelId="{9E98064D-3C48-49D2-A4A9-81EE26A38826}">
      <dgm:prSet phldrT="[Text]"/>
      <dgm:spPr/>
      <dgm:t>
        <a:bodyPr/>
        <a:lstStyle/>
        <a:p>
          <a:r>
            <a:rPr lang="en-US" dirty="0"/>
            <a:t>_</a:t>
          </a:r>
          <a:r>
            <a:rPr lang="en-US" dirty="0" err="1"/>
            <a:t>json_to_obj</a:t>
          </a:r>
          <a:endParaRPr lang="en-US" dirty="0"/>
        </a:p>
      </dgm:t>
    </dgm:pt>
    <dgm:pt modelId="{FB6AEB9C-CA95-4EAB-991E-143E7D832C9A}" type="parTrans" cxnId="{475E92E6-D66D-4C02-8E63-F302BCD92F87}">
      <dgm:prSet/>
      <dgm:spPr/>
      <dgm:t>
        <a:bodyPr/>
        <a:lstStyle/>
        <a:p>
          <a:endParaRPr lang="en-US"/>
        </a:p>
      </dgm:t>
    </dgm:pt>
    <dgm:pt modelId="{144376AF-A763-46A4-BBA4-F551BEA39191}" type="sibTrans" cxnId="{475E92E6-D66D-4C02-8E63-F302BCD92F87}">
      <dgm:prSet/>
      <dgm:spPr/>
      <dgm:t>
        <a:bodyPr/>
        <a:lstStyle/>
        <a:p>
          <a:endParaRPr lang="en-US"/>
        </a:p>
      </dgm:t>
    </dgm:pt>
    <dgm:pt modelId="{34838333-AF44-4437-9B40-BD480EA68D27}">
      <dgm:prSet phldrT="[Text]"/>
      <dgm:spPr/>
      <dgm:t>
        <a:bodyPr/>
        <a:lstStyle/>
        <a:p>
          <a:r>
            <a:rPr lang="en-US"/>
            <a:t>Response Object</a:t>
          </a:r>
          <a:endParaRPr lang="en-US" dirty="0"/>
        </a:p>
      </dgm:t>
    </dgm:pt>
    <dgm:pt modelId="{9AC06F9B-1428-4554-B2BC-99CE5D44C456}" type="parTrans" cxnId="{A54587D6-DB24-4EB8-93F3-7D6AFFE6829A}">
      <dgm:prSet/>
      <dgm:spPr/>
      <dgm:t>
        <a:bodyPr/>
        <a:lstStyle/>
        <a:p>
          <a:endParaRPr lang="en-US"/>
        </a:p>
      </dgm:t>
    </dgm:pt>
    <dgm:pt modelId="{2495FB6F-7EFD-4A62-A3DB-408B7384DCFD}" type="sibTrans" cxnId="{A54587D6-DB24-4EB8-93F3-7D6AFFE6829A}">
      <dgm:prSet/>
      <dgm:spPr/>
      <dgm:t>
        <a:bodyPr/>
        <a:lstStyle/>
        <a:p>
          <a:endParaRPr lang="en-US"/>
        </a:p>
      </dgm:t>
    </dgm:pt>
    <dgm:pt modelId="{3EDACC30-ED94-49D7-8B02-C316DA191688}" type="pres">
      <dgm:prSet presAssocID="{8FCDD42F-9EB5-45C4-8ACC-F80D14E250AC}" presName="Name0" presStyleCnt="0">
        <dgm:presLayoutVars>
          <dgm:dir/>
          <dgm:resizeHandles val="exact"/>
        </dgm:presLayoutVars>
      </dgm:prSet>
      <dgm:spPr/>
    </dgm:pt>
    <dgm:pt modelId="{B48D8888-B366-4C28-A3AF-7AB2BDB5A71F}" type="pres">
      <dgm:prSet presAssocID="{5C8F101B-BDB0-4277-81DD-DAD329F02678}" presName="node" presStyleLbl="node1" presStyleIdx="0" presStyleCnt="3">
        <dgm:presLayoutVars>
          <dgm:bulletEnabled val="1"/>
        </dgm:presLayoutVars>
      </dgm:prSet>
      <dgm:spPr/>
    </dgm:pt>
    <dgm:pt modelId="{B6A3AEDA-906E-4982-B7AB-C83497D3B6C3}" type="pres">
      <dgm:prSet presAssocID="{EB37F855-A19E-46E1-A878-709700D0720F}" presName="sibTrans" presStyleLbl="sibTrans2D1" presStyleIdx="0" presStyleCnt="2"/>
      <dgm:spPr/>
    </dgm:pt>
    <dgm:pt modelId="{6B4A21B3-FF72-4CDB-B466-E67DD909FEB6}" type="pres">
      <dgm:prSet presAssocID="{EB37F855-A19E-46E1-A878-709700D0720F}" presName="connectorText" presStyleLbl="sibTrans2D1" presStyleIdx="0" presStyleCnt="2"/>
      <dgm:spPr/>
    </dgm:pt>
    <dgm:pt modelId="{E17DFF1B-057D-4858-970D-03B5DF3680B2}" type="pres">
      <dgm:prSet presAssocID="{9E98064D-3C48-49D2-A4A9-81EE26A38826}" presName="node" presStyleLbl="node1" presStyleIdx="1" presStyleCnt="3">
        <dgm:presLayoutVars>
          <dgm:bulletEnabled val="1"/>
        </dgm:presLayoutVars>
      </dgm:prSet>
      <dgm:spPr/>
    </dgm:pt>
    <dgm:pt modelId="{73BF3830-52E6-41A5-9A59-5A2276F9766B}" type="pres">
      <dgm:prSet presAssocID="{144376AF-A763-46A4-BBA4-F551BEA39191}" presName="sibTrans" presStyleLbl="sibTrans2D1" presStyleIdx="1" presStyleCnt="2"/>
      <dgm:spPr/>
    </dgm:pt>
    <dgm:pt modelId="{D0D3A415-5565-40F6-8F53-7073D1595296}" type="pres">
      <dgm:prSet presAssocID="{144376AF-A763-46A4-BBA4-F551BEA39191}" presName="connectorText" presStyleLbl="sibTrans2D1" presStyleIdx="1" presStyleCnt="2"/>
      <dgm:spPr/>
    </dgm:pt>
    <dgm:pt modelId="{198B7648-2DC5-4244-A698-C380629331A5}" type="pres">
      <dgm:prSet presAssocID="{34838333-AF44-4437-9B40-BD480EA68D27}" presName="node" presStyleLbl="node1" presStyleIdx="2" presStyleCnt="3">
        <dgm:presLayoutVars>
          <dgm:bulletEnabled val="1"/>
        </dgm:presLayoutVars>
      </dgm:prSet>
      <dgm:spPr/>
    </dgm:pt>
  </dgm:ptLst>
  <dgm:cxnLst>
    <dgm:cxn modelId="{F97B081E-8EBA-46AF-A794-572FB6A374DB}" type="presOf" srcId="{34838333-AF44-4437-9B40-BD480EA68D27}" destId="{198B7648-2DC5-4244-A698-C380629331A5}" srcOrd="0" destOrd="0" presId="urn:microsoft.com/office/officeart/2005/8/layout/process1"/>
    <dgm:cxn modelId="{EEDC852B-E456-40AD-ACA4-0989B86DE111}" type="presOf" srcId="{144376AF-A763-46A4-BBA4-F551BEA39191}" destId="{73BF3830-52E6-41A5-9A59-5A2276F9766B}" srcOrd="0" destOrd="0" presId="urn:microsoft.com/office/officeart/2005/8/layout/process1"/>
    <dgm:cxn modelId="{205F1434-B64D-40B4-A61B-A26E5BBF4E0C}" type="presOf" srcId="{144376AF-A763-46A4-BBA4-F551BEA39191}" destId="{D0D3A415-5565-40F6-8F53-7073D1595296}" srcOrd="1" destOrd="0" presId="urn:microsoft.com/office/officeart/2005/8/layout/process1"/>
    <dgm:cxn modelId="{1F1A9D35-285A-459C-A6C4-5B42396FDD4E}" type="presOf" srcId="{8FCDD42F-9EB5-45C4-8ACC-F80D14E250AC}" destId="{3EDACC30-ED94-49D7-8B02-C316DA191688}" srcOrd="0" destOrd="0" presId="urn:microsoft.com/office/officeart/2005/8/layout/process1"/>
    <dgm:cxn modelId="{2EC2B153-5FAC-4AA8-ADFE-903D3844598C}" srcId="{8FCDD42F-9EB5-45C4-8ACC-F80D14E250AC}" destId="{5C8F101B-BDB0-4277-81DD-DAD329F02678}" srcOrd="0" destOrd="0" parTransId="{6F4FFC98-F17D-4F43-8FFE-A7282F50F74B}" sibTransId="{EB37F855-A19E-46E1-A878-709700D0720F}"/>
    <dgm:cxn modelId="{90609F58-10B1-4790-BC76-99E0E4C7D2F1}" type="presOf" srcId="{5C8F101B-BDB0-4277-81DD-DAD329F02678}" destId="{B48D8888-B366-4C28-A3AF-7AB2BDB5A71F}" srcOrd="0" destOrd="0" presId="urn:microsoft.com/office/officeart/2005/8/layout/process1"/>
    <dgm:cxn modelId="{AA3E3381-B544-4EC4-B2F7-30E703A90461}" type="presOf" srcId="{EB37F855-A19E-46E1-A878-709700D0720F}" destId="{6B4A21B3-FF72-4CDB-B466-E67DD909FEB6}" srcOrd="1" destOrd="0" presId="urn:microsoft.com/office/officeart/2005/8/layout/process1"/>
    <dgm:cxn modelId="{812478BE-6D95-4B32-A3D7-76B1088DA89A}" type="presOf" srcId="{9E98064D-3C48-49D2-A4A9-81EE26A38826}" destId="{E17DFF1B-057D-4858-970D-03B5DF3680B2}" srcOrd="0" destOrd="0" presId="urn:microsoft.com/office/officeart/2005/8/layout/process1"/>
    <dgm:cxn modelId="{326580C2-EF94-478C-A04F-BF32FBD1843D}" type="presOf" srcId="{EB37F855-A19E-46E1-A878-709700D0720F}" destId="{B6A3AEDA-906E-4982-B7AB-C83497D3B6C3}" srcOrd="0" destOrd="0" presId="urn:microsoft.com/office/officeart/2005/8/layout/process1"/>
    <dgm:cxn modelId="{A54587D6-DB24-4EB8-93F3-7D6AFFE6829A}" srcId="{8FCDD42F-9EB5-45C4-8ACC-F80D14E250AC}" destId="{34838333-AF44-4437-9B40-BD480EA68D27}" srcOrd="2" destOrd="0" parTransId="{9AC06F9B-1428-4554-B2BC-99CE5D44C456}" sibTransId="{2495FB6F-7EFD-4A62-A3DB-408B7384DCFD}"/>
    <dgm:cxn modelId="{475E92E6-D66D-4C02-8E63-F302BCD92F87}" srcId="{8FCDD42F-9EB5-45C4-8ACC-F80D14E250AC}" destId="{9E98064D-3C48-49D2-A4A9-81EE26A38826}" srcOrd="1" destOrd="0" parTransId="{FB6AEB9C-CA95-4EAB-991E-143E7D832C9A}" sibTransId="{144376AF-A763-46A4-BBA4-F551BEA39191}"/>
    <dgm:cxn modelId="{E634DC13-4BBD-435F-9442-DD269EB12CD3}" type="presParOf" srcId="{3EDACC30-ED94-49D7-8B02-C316DA191688}" destId="{B48D8888-B366-4C28-A3AF-7AB2BDB5A71F}" srcOrd="0" destOrd="0" presId="urn:microsoft.com/office/officeart/2005/8/layout/process1"/>
    <dgm:cxn modelId="{963C3C25-7AD3-491D-A14B-341539416001}" type="presParOf" srcId="{3EDACC30-ED94-49D7-8B02-C316DA191688}" destId="{B6A3AEDA-906E-4982-B7AB-C83497D3B6C3}" srcOrd="1" destOrd="0" presId="urn:microsoft.com/office/officeart/2005/8/layout/process1"/>
    <dgm:cxn modelId="{134A99C8-8D24-4971-A9F2-D437A357BF40}" type="presParOf" srcId="{B6A3AEDA-906E-4982-B7AB-C83497D3B6C3}" destId="{6B4A21B3-FF72-4CDB-B466-E67DD909FEB6}" srcOrd="0" destOrd="0" presId="urn:microsoft.com/office/officeart/2005/8/layout/process1"/>
    <dgm:cxn modelId="{0A5551BB-EF34-4B68-81E3-31E8D81629CB}" type="presParOf" srcId="{3EDACC30-ED94-49D7-8B02-C316DA191688}" destId="{E17DFF1B-057D-4858-970D-03B5DF3680B2}" srcOrd="2" destOrd="0" presId="urn:microsoft.com/office/officeart/2005/8/layout/process1"/>
    <dgm:cxn modelId="{03B08568-2908-4211-AC80-546669099052}" type="presParOf" srcId="{3EDACC30-ED94-49D7-8B02-C316DA191688}" destId="{73BF3830-52E6-41A5-9A59-5A2276F9766B}" srcOrd="3" destOrd="0" presId="urn:microsoft.com/office/officeart/2005/8/layout/process1"/>
    <dgm:cxn modelId="{D34430CA-32BE-4118-83A3-A11D41DF26F3}" type="presParOf" srcId="{73BF3830-52E6-41A5-9A59-5A2276F9766B}" destId="{D0D3A415-5565-40F6-8F53-7073D1595296}" srcOrd="0" destOrd="0" presId="urn:microsoft.com/office/officeart/2005/8/layout/process1"/>
    <dgm:cxn modelId="{5D30C31B-B52F-4AD5-A19D-74DA34FF3BD6}" type="presParOf" srcId="{3EDACC30-ED94-49D7-8B02-C316DA191688}" destId="{198B7648-2DC5-4244-A698-C380629331A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A2EC0E-E410-4BFD-A216-52F0416785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931206-2D03-4D7E-BAC5-93CC83592A47}">
      <dgm:prSet phldrT="[Text]"/>
      <dgm:spPr/>
      <dgm:t>
        <a:bodyPr/>
        <a:lstStyle/>
        <a:p>
          <a:r>
            <a:rPr lang="en-US" dirty="0"/>
            <a:t>Make a create server request</a:t>
          </a:r>
        </a:p>
      </dgm:t>
    </dgm:pt>
    <dgm:pt modelId="{7908A79F-39D8-4636-B8A2-ED4453F16F60}" type="parTrans" cxnId="{435C660A-5C06-4567-B047-6E42E566CABF}">
      <dgm:prSet/>
      <dgm:spPr/>
      <dgm:t>
        <a:bodyPr/>
        <a:lstStyle/>
        <a:p>
          <a:endParaRPr lang="en-US"/>
        </a:p>
      </dgm:t>
    </dgm:pt>
    <dgm:pt modelId="{A88D7D25-25E5-41F7-B1E9-E2E6516FBFBF}" type="sibTrans" cxnId="{435C660A-5C06-4567-B047-6E42E566CABF}">
      <dgm:prSet/>
      <dgm:spPr/>
      <dgm:t>
        <a:bodyPr/>
        <a:lstStyle/>
        <a:p>
          <a:endParaRPr lang="en-US"/>
        </a:p>
      </dgm:t>
    </dgm:pt>
    <dgm:pt modelId="{CB205411-819B-454F-B764-BC391D57AA7C}">
      <dgm:prSet phldrT="[Text]"/>
      <dgm:spPr/>
      <dgm:t>
        <a:bodyPr/>
        <a:lstStyle/>
        <a:p>
          <a:r>
            <a:rPr lang="en-US" dirty="0"/>
            <a:t>Poll the server’s status</a:t>
          </a:r>
        </a:p>
      </dgm:t>
    </dgm:pt>
    <dgm:pt modelId="{C18C330B-94A9-46FD-836C-F492A7F20EA6}" type="parTrans" cxnId="{657B8FF1-984B-440B-B0A1-7588E1E7585C}">
      <dgm:prSet/>
      <dgm:spPr/>
      <dgm:t>
        <a:bodyPr/>
        <a:lstStyle/>
        <a:p>
          <a:endParaRPr lang="en-US"/>
        </a:p>
      </dgm:t>
    </dgm:pt>
    <dgm:pt modelId="{FF9C691C-AFDD-494B-BB42-EDFA83CF01D2}" type="sibTrans" cxnId="{657B8FF1-984B-440B-B0A1-7588E1E7585C}">
      <dgm:prSet/>
      <dgm:spPr/>
      <dgm:t>
        <a:bodyPr/>
        <a:lstStyle/>
        <a:p>
          <a:endParaRPr lang="en-US"/>
        </a:p>
      </dgm:t>
    </dgm:pt>
    <dgm:pt modelId="{4BDA093D-0F4D-43EF-988C-9B1383D20F7A}">
      <dgm:prSet phldrT="[Text]"/>
      <dgm:spPr/>
      <dgm:t>
        <a:bodyPr/>
        <a:lstStyle/>
        <a:p>
          <a:r>
            <a:rPr lang="en-US" dirty="0"/>
            <a:t>Exit when server status is “active”</a:t>
          </a:r>
        </a:p>
      </dgm:t>
    </dgm:pt>
    <dgm:pt modelId="{242B3EDE-4C95-4D98-AFBD-61ED7D9A37B8}" type="parTrans" cxnId="{DE5AE9DB-D090-4D8F-8B60-CE26C0BE8802}">
      <dgm:prSet/>
      <dgm:spPr/>
      <dgm:t>
        <a:bodyPr/>
        <a:lstStyle/>
        <a:p>
          <a:endParaRPr lang="en-US"/>
        </a:p>
      </dgm:t>
    </dgm:pt>
    <dgm:pt modelId="{FC657B9E-4886-4674-92CE-26F0029EFB74}" type="sibTrans" cxnId="{DE5AE9DB-D090-4D8F-8B60-CE26C0BE8802}">
      <dgm:prSet/>
      <dgm:spPr/>
      <dgm:t>
        <a:bodyPr/>
        <a:lstStyle/>
        <a:p>
          <a:endParaRPr lang="en-US"/>
        </a:p>
      </dgm:t>
    </dgm:pt>
    <dgm:pt modelId="{86E8ED64-45A0-484D-9C90-DF73A5DAD5FF}" type="pres">
      <dgm:prSet presAssocID="{18A2EC0E-E410-4BFD-A216-52F041678592}" presName="Name0" presStyleCnt="0">
        <dgm:presLayoutVars>
          <dgm:dir/>
          <dgm:resizeHandles val="exact"/>
        </dgm:presLayoutVars>
      </dgm:prSet>
      <dgm:spPr/>
    </dgm:pt>
    <dgm:pt modelId="{72AAEB64-C5B1-47FC-ADAD-133F13CAFF0F}" type="pres">
      <dgm:prSet presAssocID="{5C931206-2D03-4D7E-BAC5-93CC83592A47}" presName="node" presStyleLbl="node1" presStyleIdx="0" presStyleCnt="3">
        <dgm:presLayoutVars>
          <dgm:bulletEnabled val="1"/>
        </dgm:presLayoutVars>
      </dgm:prSet>
      <dgm:spPr/>
    </dgm:pt>
    <dgm:pt modelId="{A3062AD2-018E-46DC-BCF6-324C4E6FF76E}" type="pres">
      <dgm:prSet presAssocID="{A88D7D25-25E5-41F7-B1E9-E2E6516FBFBF}" presName="sibTrans" presStyleLbl="sibTrans2D1" presStyleIdx="0" presStyleCnt="2"/>
      <dgm:spPr/>
    </dgm:pt>
    <dgm:pt modelId="{0AF3DBB8-1425-44FD-94D7-EA933C449236}" type="pres">
      <dgm:prSet presAssocID="{A88D7D25-25E5-41F7-B1E9-E2E6516FBFBF}" presName="connectorText" presStyleLbl="sibTrans2D1" presStyleIdx="0" presStyleCnt="2"/>
      <dgm:spPr/>
    </dgm:pt>
    <dgm:pt modelId="{FAF66CFE-0ABB-4C5E-8C2E-9B07A7FCB207}" type="pres">
      <dgm:prSet presAssocID="{CB205411-819B-454F-B764-BC391D57AA7C}" presName="node" presStyleLbl="node1" presStyleIdx="1" presStyleCnt="3">
        <dgm:presLayoutVars>
          <dgm:bulletEnabled val="1"/>
        </dgm:presLayoutVars>
      </dgm:prSet>
      <dgm:spPr/>
    </dgm:pt>
    <dgm:pt modelId="{3D7CD88F-8ECF-4771-B971-5C7348BC5CA1}" type="pres">
      <dgm:prSet presAssocID="{FF9C691C-AFDD-494B-BB42-EDFA83CF01D2}" presName="sibTrans" presStyleLbl="sibTrans2D1" presStyleIdx="1" presStyleCnt="2"/>
      <dgm:spPr/>
    </dgm:pt>
    <dgm:pt modelId="{269A3423-8685-4432-BAAE-686F078ABF7B}" type="pres">
      <dgm:prSet presAssocID="{FF9C691C-AFDD-494B-BB42-EDFA83CF01D2}" presName="connectorText" presStyleLbl="sibTrans2D1" presStyleIdx="1" presStyleCnt="2"/>
      <dgm:spPr/>
    </dgm:pt>
    <dgm:pt modelId="{C4B6A51F-BC40-42F2-8970-632961A22FCB}" type="pres">
      <dgm:prSet presAssocID="{4BDA093D-0F4D-43EF-988C-9B1383D20F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35C660A-5C06-4567-B047-6E42E566CABF}" srcId="{18A2EC0E-E410-4BFD-A216-52F041678592}" destId="{5C931206-2D03-4D7E-BAC5-93CC83592A47}" srcOrd="0" destOrd="0" parTransId="{7908A79F-39D8-4636-B8A2-ED4453F16F60}" sibTransId="{A88D7D25-25E5-41F7-B1E9-E2E6516FBFBF}"/>
    <dgm:cxn modelId="{FD15BC1B-895B-43BD-A2F4-B073099137B8}" type="presOf" srcId="{4BDA093D-0F4D-43EF-988C-9B1383D20F7A}" destId="{C4B6A51F-BC40-42F2-8970-632961A22FCB}" srcOrd="0" destOrd="0" presId="urn:microsoft.com/office/officeart/2005/8/layout/process1"/>
    <dgm:cxn modelId="{06D5D51E-306C-42E1-99DB-156AEF59ECE5}" type="presOf" srcId="{FF9C691C-AFDD-494B-BB42-EDFA83CF01D2}" destId="{3D7CD88F-8ECF-4771-B971-5C7348BC5CA1}" srcOrd="0" destOrd="0" presId="urn:microsoft.com/office/officeart/2005/8/layout/process1"/>
    <dgm:cxn modelId="{D0FB1F2F-F118-4D33-BCE3-0A39D0664B7E}" type="presOf" srcId="{FF9C691C-AFDD-494B-BB42-EDFA83CF01D2}" destId="{269A3423-8685-4432-BAAE-686F078ABF7B}" srcOrd="1" destOrd="0" presId="urn:microsoft.com/office/officeart/2005/8/layout/process1"/>
    <dgm:cxn modelId="{72EFC637-841F-45DD-8993-88F0F3007369}" type="presOf" srcId="{A88D7D25-25E5-41F7-B1E9-E2E6516FBFBF}" destId="{A3062AD2-018E-46DC-BCF6-324C4E6FF76E}" srcOrd="0" destOrd="0" presId="urn:microsoft.com/office/officeart/2005/8/layout/process1"/>
    <dgm:cxn modelId="{867DF54A-6AB9-4E39-AE90-F17DB5E73262}" type="presOf" srcId="{5C931206-2D03-4D7E-BAC5-93CC83592A47}" destId="{72AAEB64-C5B1-47FC-ADAD-133F13CAFF0F}" srcOrd="0" destOrd="0" presId="urn:microsoft.com/office/officeart/2005/8/layout/process1"/>
    <dgm:cxn modelId="{578BF24C-008E-4CCC-A8AB-477449F608A0}" type="presOf" srcId="{CB205411-819B-454F-B764-BC391D57AA7C}" destId="{FAF66CFE-0ABB-4C5E-8C2E-9B07A7FCB207}" srcOrd="0" destOrd="0" presId="urn:microsoft.com/office/officeart/2005/8/layout/process1"/>
    <dgm:cxn modelId="{AE96FE52-7528-4998-8034-271831C84019}" type="presOf" srcId="{A88D7D25-25E5-41F7-B1E9-E2E6516FBFBF}" destId="{0AF3DBB8-1425-44FD-94D7-EA933C449236}" srcOrd="1" destOrd="0" presId="urn:microsoft.com/office/officeart/2005/8/layout/process1"/>
    <dgm:cxn modelId="{56E0C0CB-4A46-40E7-AC63-39CD29329354}" type="presOf" srcId="{18A2EC0E-E410-4BFD-A216-52F041678592}" destId="{86E8ED64-45A0-484D-9C90-DF73A5DAD5FF}" srcOrd="0" destOrd="0" presId="urn:microsoft.com/office/officeart/2005/8/layout/process1"/>
    <dgm:cxn modelId="{DE5AE9DB-D090-4D8F-8B60-CE26C0BE8802}" srcId="{18A2EC0E-E410-4BFD-A216-52F041678592}" destId="{4BDA093D-0F4D-43EF-988C-9B1383D20F7A}" srcOrd="2" destOrd="0" parTransId="{242B3EDE-4C95-4D98-AFBD-61ED7D9A37B8}" sibTransId="{FC657B9E-4886-4674-92CE-26F0029EFB74}"/>
    <dgm:cxn modelId="{657B8FF1-984B-440B-B0A1-7588E1E7585C}" srcId="{18A2EC0E-E410-4BFD-A216-52F041678592}" destId="{CB205411-819B-454F-B764-BC391D57AA7C}" srcOrd="1" destOrd="0" parTransId="{C18C330B-94A9-46FD-836C-F492A7F20EA6}" sibTransId="{FF9C691C-AFDD-494B-BB42-EDFA83CF01D2}"/>
    <dgm:cxn modelId="{604F7260-C21A-4EBE-AD26-92A2DD31557A}" type="presParOf" srcId="{86E8ED64-45A0-484D-9C90-DF73A5DAD5FF}" destId="{72AAEB64-C5B1-47FC-ADAD-133F13CAFF0F}" srcOrd="0" destOrd="0" presId="urn:microsoft.com/office/officeart/2005/8/layout/process1"/>
    <dgm:cxn modelId="{DAA22F89-A067-4135-BEAC-322981A2EA1B}" type="presParOf" srcId="{86E8ED64-45A0-484D-9C90-DF73A5DAD5FF}" destId="{A3062AD2-018E-46DC-BCF6-324C4E6FF76E}" srcOrd="1" destOrd="0" presId="urn:microsoft.com/office/officeart/2005/8/layout/process1"/>
    <dgm:cxn modelId="{AF5476B7-7B64-41A9-92FB-313FDBEF1826}" type="presParOf" srcId="{A3062AD2-018E-46DC-BCF6-324C4E6FF76E}" destId="{0AF3DBB8-1425-44FD-94D7-EA933C449236}" srcOrd="0" destOrd="0" presId="urn:microsoft.com/office/officeart/2005/8/layout/process1"/>
    <dgm:cxn modelId="{7F8F70D4-D0FD-42D7-AE1F-5E4685CE6D34}" type="presParOf" srcId="{86E8ED64-45A0-484D-9C90-DF73A5DAD5FF}" destId="{FAF66CFE-0ABB-4C5E-8C2E-9B07A7FCB207}" srcOrd="2" destOrd="0" presId="urn:microsoft.com/office/officeart/2005/8/layout/process1"/>
    <dgm:cxn modelId="{52889F33-ADB5-4667-9FB3-C029BF2000DD}" type="presParOf" srcId="{86E8ED64-45A0-484D-9C90-DF73A5DAD5FF}" destId="{3D7CD88F-8ECF-4771-B971-5C7348BC5CA1}" srcOrd="3" destOrd="0" presId="urn:microsoft.com/office/officeart/2005/8/layout/process1"/>
    <dgm:cxn modelId="{C0D26410-E73D-46F8-8F77-BDD146BFD3BF}" type="presParOf" srcId="{3D7CD88F-8ECF-4771-B971-5C7348BC5CA1}" destId="{269A3423-8685-4432-BAAE-686F078ABF7B}" srcOrd="0" destOrd="0" presId="urn:microsoft.com/office/officeart/2005/8/layout/process1"/>
    <dgm:cxn modelId="{AB069F5E-24BA-412B-AAEC-65EE8FE3892B}" type="presParOf" srcId="{86E8ED64-45A0-484D-9C90-DF73A5DAD5FF}" destId="{C4B6A51F-BC40-42F2-8970-632961A22FC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BAB62-9DAD-4520-8B14-40EB0D445C9F}">
      <dsp:nvSpPr>
        <dsp:cNvPr id="0" name=""/>
        <dsp:cNvSpPr/>
      </dsp:nvSpPr>
      <dsp:spPr>
        <a:xfrm>
          <a:off x="0" y="562"/>
          <a:ext cx="60461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190B4A9-1AA4-4C78-82DA-A29D0CA00D7D}">
      <dsp:nvSpPr>
        <dsp:cNvPr id="0" name=""/>
        <dsp:cNvSpPr/>
      </dsp:nvSpPr>
      <dsp:spPr>
        <a:xfrm>
          <a:off x="0" y="562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Project Objectives</a:t>
          </a:r>
        </a:p>
      </dsp:txBody>
      <dsp:txXfrm>
        <a:off x="0" y="562"/>
        <a:ext cx="6046132" cy="920948"/>
      </dsp:txXfrm>
    </dsp:sp>
    <dsp:sp modelId="{9757AE19-FAAC-4436-BBB9-1F9D8300769F}">
      <dsp:nvSpPr>
        <dsp:cNvPr id="0" name=""/>
        <dsp:cNvSpPr/>
      </dsp:nvSpPr>
      <dsp:spPr>
        <a:xfrm>
          <a:off x="0" y="921510"/>
          <a:ext cx="60461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9EE3A4-3470-4B46-BBDF-1E7E5B8EFEF8}">
      <dsp:nvSpPr>
        <dsp:cNvPr id="0" name=""/>
        <dsp:cNvSpPr/>
      </dsp:nvSpPr>
      <dsp:spPr>
        <a:xfrm>
          <a:off x="0" y="921510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Project Design</a:t>
          </a:r>
        </a:p>
      </dsp:txBody>
      <dsp:txXfrm>
        <a:off x="0" y="921510"/>
        <a:ext cx="6046132" cy="920948"/>
      </dsp:txXfrm>
    </dsp:sp>
    <dsp:sp modelId="{FCF5F068-EA8C-44FE-9574-F9C6B3DDFC8D}">
      <dsp:nvSpPr>
        <dsp:cNvPr id="0" name=""/>
        <dsp:cNvSpPr/>
      </dsp:nvSpPr>
      <dsp:spPr>
        <a:xfrm>
          <a:off x="0" y="1842458"/>
          <a:ext cx="60461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2C76F9-2A3D-4146-9486-787B40E4167F}">
      <dsp:nvSpPr>
        <dsp:cNvPr id="0" name=""/>
        <dsp:cNvSpPr/>
      </dsp:nvSpPr>
      <dsp:spPr>
        <a:xfrm>
          <a:off x="0" y="1842458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Acquisition and Installation</a:t>
          </a:r>
        </a:p>
      </dsp:txBody>
      <dsp:txXfrm>
        <a:off x="0" y="1842458"/>
        <a:ext cx="6046132" cy="920948"/>
      </dsp:txXfrm>
    </dsp:sp>
    <dsp:sp modelId="{9943408D-C584-4048-BC7B-62DEA917D6E1}">
      <dsp:nvSpPr>
        <dsp:cNvPr id="0" name=""/>
        <dsp:cNvSpPr/>
      </dsp:nvSpPr>
      <dsp:spPr>
        <a:xfrm>
          <a:off x="0" y="2763407"/>
          <a:ext cx="60461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BF607C-89DC-401F-A815-3C9B4803AB5C}">
      <dsp:nvSpPr>
        <dsp:cNvPr id="0" name=""/>
        <dsp:cNvSpPr/>
      </dsp:nvSpPr>
      <dsp:spPr>
        <a:xfrm>
          <a:off x="0" y="2763407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Client Design and Implementation</a:t>
          </a:r>
        </a:p>
      </dsp:txBody>
      <dsp:txXfrm>
        <a:off x="0" y="2763407"/>
        <a:ext cx="6046132" cy="920948"/>
      </dsp:txXfrm>
    </dsp:sp>
    <dsp:sp modelId="{E5B5E89D-725D-4360-B482-5D0FFD7CD71C}">
      <dsp:nvSpPr>
        <dsp:cNvPr id="0" name=""/>
        <dsp:cNvSpPr/>
      </dsp:nvSpPr>
      <dsp:spPr>
        <a:xfrm>
          <a:off x="0" y="3684355"/>
          <a:ext cx="604613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24FA65-CFEA-4821-AA94-AD92BA84A0D3}">
      <dsp:nvSpPr>
        <dsp:cNvPr id="0" name=""/>
        <dsp:cNvSpPr/>
      </dsp:nvSpPr>
      <dsp:spPr>
        <a:xfrm>
          <a:off x="0" y="3684355"/>
          <a:ext cx="6046132" cy="92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Plugins</a:t>
          </a:r>
        </a:p>
      </dsp:txBody>
      <dsp:txXfrm>
        <a:off x="0" y="3684355"/>
        <a:ext cx="6046132" cy="92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3682B-6052-4552-9A40-952FD05EDB21}">
      <dsp:nvSpPr>
        <dsp:cNvPr id="0" name=""/>
        <dsp:cNvSpPr/>
      </dsp:nvSpPr>
      <dsp:spPr>
        <a:xfrm>
          <a:off x="0" y="413"/>
          <a:ext cx="990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E9284-CB5F-416D-BB96-1DD76C3952C7}">
      <dsp:nvSpPr>
        <dsp:cNvPr id="0" name=""/>
        <dsp:cNvSpPr/>
      </dsp:nvSpPr>
      <dsp:spPr>
        <a:xfrm>
          <a:off x="0" y="413"/>
          <a:ext cx="9906000" cy="67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 a “batteries included” testing solution</a:t>
          </a:r>
        </a:p>
      </dsp:txBody>
      <dsp:txXfrm>
        <a:off x="0" y="413"/>
        <a:ext cx="9906000" cy="677321"/>
      </dsp:txXfrm>
    </dsp:sp>
    <dsp:sp modelId="{11F0D7A2-33F5-48DE-B2E1-C3D951B2C3BE}">
      <dsp:nvSpPr>
        <dsp:cNvPr id="0" name=""/>
        <dsp:cNvSpPr/>
      </dsp:nvSpPr>
      <dsp:spPr>
        <a:xfrm>
          <a:off x="0" y="677735"/>
          <a:ext cx="9906000" cy="0"/>
        </a:xfrm>
        <a:prstGeom prst="line">
          <a:avLst/>
        </a:prstGeom>
        <a:solidFill>
          <a:schemeClr val="accent4">
            <a:hueOff val="-108604"/>
            <a:satOff val="1522"/>
            <a:lumOff val="-1765"/>
            <a:alphaOff val="0"/>
          </a:schemeClr>
        </a:solidFill>
        <a:ln w="19050" cap="rnd" cmpd="sng" algn="ctr">
          <a:solidFill>
            <a:schemeClr val="accent4">
              <a:hueOff val="-108604"/>
              <a:satOff val="1522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3F725-C158-436E-A817-E8CD7129E4AC}">
      <dsp:nvSpPr>
        <dsp:cNvPr id="0" name=""/>
        <dsp:cNvSpPr/>
      </dsp:nvSpPr>
      <dsp:spPr>
        <a:xfrm>
          <a:off x="0" y="677735"/>
          <a:ext cx="9906000" cy="67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Provide a means to create code-driven API tests</a:t>
          </a:r>
        </a:p>
      </dsp:txBody>
      <dsp:txXfrm>
        <a:off x="0" y="677735"/>
        <a:ext cx="9906000" cy="677321"/>
      </dsp:txXfrm>
    </dsp:sp>
    <dsp:sp modelId="{07D4AC83-6DFC-4A2A-A851-C6ADF50D6847}">
      <dsp:nvSpPr>
        <dsp:cNvPr id="0" name=""/>
        <dsp:cNvSpPr/>
      </dsp:nvSpPr>
      <dsp:spPr>
        <a:xfrm>
          <a:off x="0" y="1355057"/>
          <a:ext cx="9906000" cy="0"/>
        </a:xfrm>
        <a:prstGeom prst="line">
          <a:avLst/>
        </a:prstGeom>
        <a:solidFill>
          <a:schemeClr val="accent4">
            <a:hueOff val="-217207"/>
            <a:satOff val="3044"/>
            <a:lumOff val="-3529"/>
            <a:alphaOff val="0"/>
          </a:schemeClr>
        </a:solidFill>
        <a:ln w="19050" cap="rnd" cmpd="sng" algn="ctr">
          <a:solidFill>
            <a:schemeClr val="accent4">
              <a:hueOff val="-217207"/>
              <a:satOff val="3044"/>
              <a:lumOff val="-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E438B-BE22-49D1-B643-CE94BB137267}">
      <dsp:nvSpPr>
        <dsp:cNvPr id="0" name=""/>
        <dsp:cNvSpPr/>
      </dsp:nvSpPr>
      <dsp:spPr>
        <a:xfrm>
          <a:off x="0" y="1355057"/>
          <a:ext cx="9906000" cy="67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an efficient parallel test runner to minimize test execution time for long running tests</a:t>
          </a:r>
        </a:p>
      </dsp:txBody>
      <dsp:txXfrm>
        <a:off x="0" y="1355057"/>
        <a:ext cx="9906000" cy="677321"/>
      </dsp:txXfrm>
    </dsp:sp>
    <dsp:sp modelId="{71BDB579-8698-4201-9832-96FC573B9456}">
      <dsp:nvSpPr>
        <dsp:cNvPr id="0" name=""/>
        <dsp:cNvSpPr/>
      </dsp:nvSpPr>
      <dsp:spPr>
        <a:xfrm>
          <a:off x="0" y="2032378"/>
          <a:ext cx="9906000" cy="0"/>
        </a:xfrm>
        <a:prstGeom prst="line">
          <a:avLst/>
        </a:prstGeom>
        <a:solidFill>
          <a:schemeClr val="accent4">
            <a:hueOff val="-325811"/>
            <a:satOff val="4566"/>
            <a:lumOff val="-5294"/>
            <a:alphaOff val="0"/>
          </a:schemeClr>
        </a:solidFill>
        <a:ln w="19050" cap="rnd" cmpd="sng" algn="ctr">
          <a:solidFill>
            <a:schemeClr val="accent4">
              <a:hueOff val="-325811"/>
              <a:satOff val="4566"/>
              <a:lumOff val="-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45F33-5BE3-4FE9-8BC8-EB9F0EA8D944}">
      <dsp:nvSpPr>
        <dsp:cNvPr id="0" name=""/>
        <dsp:cNvSpPr/>
      </dsp:nvSpPr>
      <dsp:spPr>
        <a:xfrm>
          <a:off x="0" y="2032378"/>
          <a:ext cx="9906000" cy="67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Provide detailed output so it is clear what actions occurred during the execution of a  given test</a:t>
          </a:r>
        </a:p>
      </dsp:txBody>
      <dsp:txXfrm>
        <a:off x="0" y="2032378"/>
        <a:ext cx="9906000" cy="677321"/>
      </dsp:txXfrm>
    </dsp:sp>
    <dsp:sp modelId="{FCF399DE-160F-427B-94D4-EE19D1C9DEE2}">
      <dsp:nvSpPr>
        <dsp:cNvPr id="0" name=""/>
        <dsp:cNvSpPr/>
      </dsp:nvSpPr>
      <dsp:spPr>
        <a:xfrm>
          <a:off x="0" y="2709700"/>
          <a:ext cx="9906000" cy="0"/>
        </a:xfrm>
        <a:prstGeom prst="line">
          <a:avLst/>
        </a:prstGeom>
        <a:solidFill>
          <a:schemeClr val="accent4">
            <a:hueOff val="-434415"/>
            <a:satOff val="6088"/>
            <a:lumOff val="-7058"/>
            <a:alphaOff val="0"/>
          </a:schemeClr>
        </a:solidFill>
        <a:ln w="19050" cap="rnd" cmpd="sng" algn="ctr">
          <a:solidFill>
            <a:schemeClr val="accent4">
              <a:hueOff val="-434415"/>
              <a:satOff val="6088"/>
              <a:lumOff val="-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B4AB1-6398-4A17-B5C5-0AB83B26DAD6}">
      <dsp:nvSpPr>
        <dsp:cNvPr id="0" name=""/>
        <dsp:cNvSpPr/>
      </dsp:nvSpPr>
      <dsp:spPr>
        <a:xfrm>
          <a:off x="0" y="2709700"/>
          <a:ext cx="9906000" cy="67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Tests should be executable against an arbitrary number of test environments</a:t>
          </a:r>
        </a:p>
      </dsp:txBody>
      <dsp:txXfrm>
        <a:off x="0" y="2709700"/>
        <a:ext cx="9906000" cy="6773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D1E52-F775-45E6-A849-79F0F05A7A9C}">
      <dsp:nvSpPr>
        <dsp:cNvPr id="0" name=""/>
        <dsp:cNvSpPr/>
      </dsp:nvSpPr>
      <dsp:spPr>
        <a:xfrm>
          <a:off x="2781" y="2640915"/>
          <a:ext cx="6250858" cy="1209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 err="1"/>
            <a:t>OpenCafe</a:t>
          </a:r>
          <a:endParaRPr lang="en-US" sz="5200" kern="1200" dirty="0"/>
        </a:p>
      </dsp:txBody>
      <dsp:txXfrm>
        <a:off x="38206" y="2676340"/>
        <a:ext cx="6180008" cy="1138647"/>
      </dsp:txXfrm>
    </dsp:sp>
    <dsp:sp modelId="{2168017E-09B3-47E4-9509-8CE1B3CCC67D}">
      <dsp:nvSpPr>
        <dsp:cNvPr id="0" name=""/>
        <dsp:cNvSpPr/>
      </dsp:nvSpPr>
      <dsp:spPr>
        <a:xfrm>
          <a:off x="8882" y="1321417"/>
          <a:ext cx="3019547" cy="1209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CloudCafe</a:t>
          </a:r>
          <a:endParaRPr lang="en-US" sz="3700" kern="1200" dirty="0"/>
        </a:p>
      </dsp:txBody>
      <dsp:txXfrm>
        <a:off x="44307" y="1356842"/>
        <a:ext cx="2948697" cy="1138647"/>
      </dsp:txXfrm>
    </dsp:sp>
    <dsp:sp modelId="{40CFBF59-7AF3-400B-AAC2-91824008DF8A}">
      <dsp:nvSpPr>
        <dsp:cNvPr id="0" name=""/>
        <dsp:cNvSpPr/>
      </dsp:nvSpPr>
      <dsp:spPr>
        <a:xfrm>
          <a:off x="8882" y="1920"/>
          <a:ext cx="3019547" cy="1209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CloudRoast</a:t>
          </a:r>
          <a:endParaRPr lang="en-US" sz="3500" kern="1200" dirty="0"/>
        </a:p>
      </dsp:txBody>
      <dsp:txXfrm>
        <a:off x="44307" y="37345"/>
        <a:ext cx="2948697" cy="1138647"/>
      </dsp:txXfrm>
    </dsp:sp>
    <dsp:sp modelId="{2829D0DD-42C4-4209-B254-2F824B9C24C0}">
      <dsp:nvSpPr>
        <dsp:cNvPr id="0" name=""/>
        <dsp:cNvSpPr/>
      </dsp:nvSpPr>
      <dsp:spPr>
        <a:xfrm>
          <a:off x="3277881" y="1321417"/>
          <a:ext cx="2969657" cy="1209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RaxCafe</a:t>
          </a:r>
          <a:endParaRPr lang="en-US" sz="3700" kern="1200" dirty="0"/>
        </a:p>
      </dsp:txBody>
      <dsp:txXfrm>
        <a:off x="3313306" y="1356842"/>
        <a:ext cx="2898807" cy="1138647"/>
      </dsp:txXfrm>
    </dsp:sp>
    <dsp:sp modelId="{22323101-4ED3-4B0B-ACE1-EE4679AB7446}">
      <dsp:nvSpPr>
        <dsp:cNvPr id="0" name=""/>
        <dsp:cNvSpPr/>
      </dsp:nvSpPr>
      <dsp:spPr>
        <a:xfrm>
          <a:off x="3277881" y="1920"/>
          <a:ext cx="2969657" cy="1209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RaxRoast</a:t>
          </a:r>
          <a:endParaRPr lang="en-US" sz="3500" kern="1200" dirty="0"/>
        </a:p>
      </dsp:txBody>
      <dsp:txXfrm>
        <a:off x="3313306" y="37345"/>
        <a:ext cx="2898807" cy="11386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2BBDA-401E-452A-8DD5-BAF55F36F144}">
      <dsp:nvSpPr>
        <dsp:cNvPr id="0" name=""/>
        <dsp:cNvSpPr/>
      </dsp:nvSpPr>
      <dsp:spPr>
        <a:xfrm>
          <a:off x="4047" y="2787959"/>
          <a:ext cx="9897905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Python</a:t>
          </a:r>
        </a:p>
      </dsp:txBody>
      <dsp:txXfrm>
        <a:off x="21584" y="2805496"/>
        <a:ext cx="9862831" cy="563681"/>
      </dsp:txXfrm>
    </dsp:sp>
    <dsp:sp modelId="{9E2F6140-8795-478C-82FF-CA307DB7589B}">
      <dsp:nvSpPr>
        <dsp:cNvPr id="0" name=""/>
        <dsp:cNvSpPr/>
      </dsp:nvSpPr>
      <dsp:spPr>
        <a:xfrm>
          <a:off x="4047" y="2091149"/>
          <a:ext cx="3643487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 Runners</a:t>
          </a:r>
        </a:p>
      </dsp:txBody>
      <dsp:txXfrm>
        <a:off x="21584" y="2108686"/>
        <a:ext cx="3608413" cy="563681"/>
      </dsp:txXfrm>
    </dsp:sp>
    <dsp:sp modelId="{6F0F8C8C-332E-4DC0-8E86-712F09648340}">
      <dsp:nvSpPr>
        <dsp:cNvPr id="0" name=""/>
        <dsp:cNvSpPr/>
      </dsp:nvSpPr>
      <dsp:spPr>
        <a:xfrm>
          <a:off x="4047" y="139434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unittest</a:t>
          </a:r>
          <a:endParaRPr lang="en-US" sz="1300" kern="1200" dirty="0"/>
        </a:p>
      </dsp:txBody>
      <dsp:txXfrm>
        <a:off x="21584" y="1411877"/>
        <a:ext cx="1146342" cy="563681"/>
      </dsp:txXfrm>
    </dsp:sp>
    <dsp:sp modelId="{6B0F5A2E-A9D6-43E2-B815-17F1FF7EBB18}">
      <dsp:nvSpPr>
        <dsp:cNvPr id="0" name=""/>
        <dsp:cNvSpPr/>
      </dsp:nvSpPr>
      <dsp:spPr>
        <a:xfrm>
          <a:off x="1235083" y="139434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pytest</a:t>
          </a:r>
          <a:endParaRPr lang="en-US" sz="1300" kern="1200" dirty="0"/>
        </a:p>
      </dsp:txBody>
      <dsp:txXfrm>
        <a:off x="1252620" y="1411877"/>
        <a:ext cx="1146342" cy="563681"/>
      </dsp:txXfrm>
    </dsp:sp>
    <dsp:sp modelId="{578DBD0F-8F09-4CA9-97BF-29B734843930}">
      <dsp:nvSpPr>
        <dsp:cNvPr id="0" name=""/>
        <dsp:cNvSpPr/>
      </dsp:nvSpPr>
      <dsp:spPr>
        <a:xfrm>
          <a:off x="2466118" y="139434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behave</a:t>
          </a:r>
        </a:p>
      </dsp:txBody>
      <dsp:txXfrm>
        <a:off x="2483655" y="1411877"/>
        <a:ext cx="1146342" cy="563681"/>
      </dsp:txXfrm>
    </dsp:sp>
    <dsp:sp modelId="{D02897C3-04C7-441E-994F-120AC7F3B59B}">
      <dsp:nvSpPr>
        <dsp:cNvPr id="0" name=""/>
        <dsp:cNvSpPr/>
      </dsp:nvSpPr>
      <dsp:spPr>
        <a:xfrm>
          <a:off x="3746773" y="2091149"/>
          <a:ext cx="3643487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 Drivers</a:t>
          </a:r>
        </a:p>
      </dsp:txBody>
      <dsp:txXfrm>
        <a:off x="3764310" y="2108686"/>
        <a:ext cx="3608413" cy="563681"/>
      </dsp:txXfrm>
    </dsp:sp>
    <dsp:sp modelId="{5A1894FD-298B-45B2-BCB2-B4B9C0924E05}">
      <dsp:nvSpPr>
        <dsp:cNvPr id="0" name=""/>
        <dsp:cNvSpPr/>
      </dsp:nvSpPr>
      <dsp:spPr>
        <a:xfrm>
          <a:off x="3746773" y="139434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Requests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(HTTP)</a:t>
          </a:r>
        </a:p>
      </dsp:txBody>
      <dsp:txXfrm>
        <a:off x="3764310" y="1411877"/>
        <a:ext cx="1146342" cy="563681"/>
      </dsp:txXfrm>
    </dsp:sp>
    <dsp:sp modelId="{B5B5C514-7E04-4458-A523-4F935B4DFD33}">
      <dsp:nvSpPr>
        <dsp:cNvPr id="0" name=""/>
        <dsp:cNvSpPr/>
      </dsp:nvSpPr>
      <dsp:spPr>
        <a:xfrm>
          <a:off x="3746773" y="69753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HTTPClient</a:t>
          </a:r>
          <a:endParaRPr lang="en-US" sz="1000" kern="1200" dirty="0"/>
        </a:p>
      </dsp:txBody>
      <dsp:txXfrm>
        <a:off x="3764310" y="715067"/>
        <a:ext cx="1146342" cy="563681"/>
      </dsp:txXfrm>
    </dsp:sp>
    <dsp:sp modelId="{B0A61095-D5A2-4F94-BF93-D104BC9395B6}">
      <dsp:nvSpPr>
        <dsp:cNvPr id="0" name=""/>
        <dsp:cNvSpPr/>
      </dsp:nvSpPr>
      <dsp:spPr>
        <a:xfrm>
          <a:off x="3746773" y="72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AutoMarshalling</a:t>
          </a:r>
          <a:br>
            <a:rPr lang="en-US" sz="1000" kern="1200" dirty="0"/>
          </a:br>
          <a:r>
            <a:rPr lang="en-US" sz="1000" kern="1200" dirty="0" err="1"/>
            <a:t>HTTPClient</a:t>
          </a:r>
          <a:endParaRPr lang="en-US" sz="1000" kern="1200" dirty="0"/>
        </a:p>
      </dsp:txBody>
      <dsp:txXfrm>
        <a:off x="3764310" y="18257"/>
        <a:ext cx="1146342" cy="563681"/>
      </dsp:txXfrm>
    </dsp:sp>
    <dsp:sp modelId="{920DE531-AAA3-49CD-B4BA-C5D40B1F0CCE}">
      <dsp:nvSpPr>
        <dsp:cNvPr id="0" name=""/>
        <dsp:cNvSpPr/>
      </dsp:nvSpPr>
      <dsp:spPr>
        <a:xfrm>
          <a:off x="4977809" y="139434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Paramiko</a:t>
          </a:r>
          <a:r>
            <a:rPr lang="en-US" sz="1300" kern="1200" dirty="0"/>
            <a:t> (SSH)</a:t>
          </a:r>
        </a:p>
      </dsp:txBody>
      <dsp:txXfrm>
        <a:off x="4995346" y="1411877"/>
        <a:ext cx="1146342" cy="563681"/>
      </dsp:txXfrm>
    </dsp:sp>
    <dsp:sp modelId="{68F91381-A64F-4486-AAD3-64508D92534A}">
      <dsp:nvSpPr>
        <dsp:cNvPr id="0" name=""/>
        <dsp:cNvSpPr/>
      </dsp:nvSpPr>
      <dsp:spPr>
        <a:xfrm>
          <a:off x="4977809" y="69753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LinuxClient</a:t>
          </a:r>
          <a:endParaRPr lang="en-US" sz="1000" kern="1200" dirty="0"/>
        </a:p>
      </dsp:txBody>
      <dsp:txXfrm>
        <a:off x="4995346" y="715067"/>
        <a:ext cx="1146342" cy="563681"/>
      </dsp:txXfrm>
    </dsp:sp>
    <dsp:sp modelId="{71CD5B1F-5760-470B-B043-1E7D203D0D77}">
      <dsp:nvSpPr>
        <dsp:cNvPr id="0" name=""/>
        <dsp:cNvSpPr/>
      </dsp:nvSpPr>
      <dsp:spPr>
        <a:xfrm>
          <a:off x="6208845" y="139434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pywinrm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</a:t>
          </a:r>
          <a:r>
            <a:rPr lang="en-US" sz="1300" kern="1200" dirty="0" err="1"/>
            <a:t>WinRM</a:t>
          </a:r>
          <a:r>
            <a:rPr lang="en-US" sz="1300" kern="1200" dirty="0"/>
            <a:t>)</a:t>
          </a:r>
        </a:p>
      </dsp:txBody>
      <dsp:txXfrm>
        <a:off x="6226382" y="1411877"/>
        <a:ext cx="1146342" cy="563681"/>
      </dsp:txXfrm>
    </dsp:sp>
    <dsp:sp modelId="{AC99E379-26A0-444D-A446-0C07622455DA}">
      <dsp:nvSpPr>
        <dsp:cNvPr id="0" name=""/>
        <dsp:cNvSpPr/>
      </dsp:nvSpPr>
      <dsp:spPr>
        <a:xfrm>
          <a:off x="6208845" y="69753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WindowsClient</a:t>
          </a:r>
          <a:endParaRPr lang="en-US" sz="1000" kern="1200" dirty="0"/>
        </a:p>
      </dsp:txBody>
      <dsp:txXfrm>
        <a:off x="6226382" y="715067"/>
        <a:ext cx="1146342" cy="563681"/>
      </dsp:txXfrm>
    </dsp:sp>
    <dsp:sp modelId="{F6071D8E-B1A1-4FE3-A2A4-334647A4984A}">
      <dsp:nvSpPr>
        <dsp:cNvPr id="0" name=""/>
        <dsp:cNvSpPr/>
      </dsp:nvSpPr>
      <dsp:spPr>
        <a:xfrm>
          <a:off x="7489500" y="2091149"/>
          <a:ext cx="2412452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Config Manager</a:t>
          </a:r>
        </a:p>
      </dsp:txBody>
      <dsp:txXfrm>
        <a:off x="7507037" y="2108686"/>
        <a:ext cx="2377378" cy="563681"/>
      </dsp:txXfrm>
    </dsp:sp>
    <dsp:sp modelId="{5913851A-B22A-4773-B4FF-A0265CBE5F46}">
      <dsp:nvSpPr>
        <dsp:cNvPr id="0" name=""/>
        <dsp:cNvSpPr/>
      </dsp:nvSpPr>
      <dsp:spPr>
        <a:xfrm>
          <a:off x="7489500" y="139434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Files</a:t>
          </a:r>
        </a:p>
      </dsp:txBody>
      <dsp:txXfrm>
        <a:off x="7507037" y="1411877"/>
        <a:ext cx="1146342" cy="563681"/>
      </dsp:txXfrm>
    </dsp:sp>
    <dsp:sp modelId="{69A0FEC1-4EF6-4CED-948D-48754BF312CC}">
      <dsp:nvSpPr>
        <dsp:cNvPr id="0" name=""/>
        <dsp:cNvSpPr/>
      </dsp:nvSpPr>
      <dsp:spPr>
        <a:xfrm>
          <a:off x="8720536" y="1394340"/>
          <a:ext cx="1181416" cy="5987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Env</a:t>
          </a:r>
          <a:r>
            <a:rPr lang="en-US" sz="1300" kern="1200" dirty="0"/>
            <a:t> Variables</a:t>
          </a:r>
        </a:p>
      </dsp:txBody>
      <dsp:txXfrm>
        <a:off x="8738073" y="1411877"/>
        <a:ext cx="1146342" cy="5636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8A407-AD32-473B-8680-7C6E41C32AAE}">
      <dsp:nvSpPr>
        <dsp:cNvPr id="0" name=""/>
        <dsp:cNvSpPr/>
      </dsp:nvSpPr>
      <dsp:spPr>
        <a:xfrm>
          <a:off x="8706" y="124055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Client</a:t>
          </a:r>
        </a:p>
      </dsp:txBody>
      <dsp:txXfrm>
        <a:off x="54437" y="169786"/>
        <a:ext cx="2510797" cy="1469893"/>
      </dsp:txXfrm>
    </dsp:sp>
    <dsp:sp modelId="{2CC44F04-B486-454B-BB52-8A52F30FFCA0}">
      <dsp:nvSpPr>
        <dsp:cNvPr id="0" name=""/>
        <dsp:cNvSpPr/>
      </dsp:nvSpPr>
      <dsp:spPr>
        <a:xfrm>
          <a:off x="2871192" y="582052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871192" y="711124"/>
        <a:ext cx="386175" cy="387216"/>
      </dsp:txXfrm>
    </dsp:sp>
    <dsp:sp modelId="{58EF79D5-2CA9-4E9A-9EA9-2E1B3694BBF5}">
      <dsp:nvSpPr>
        <dsp:cNvPr id="0" name=""/>
        <dsp:cNvSpPr/>
      </dsp:nvSpPr>
      <dsp:spPr>
        <a:xfrm>
          <a:off x="3651870" y="124055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 err="1"/>
            <a:t>request_entity</a:t>
          </a:r>
          <a:endParaRPr lang="en-US" sz="2600" kern="1200" dirty="0"/>
        </a:p>
      </dsp:txBody>
      <dsp:txXfrm>
        <a:off x="3697601" y="169786"/>
        <a:ext cx="2510797" cy="1469893"/>
      </dsp:txXfrm>
    </dsp:sp>
    <dsp:sp modelId="{CB9C17D3-31DF-4E65-964F-0D16F17CAF65}">
      <dsp:nvSpPr>
        <dsp:cNvPr id="0" name=""/>
        <dsp:cNvSpPr/>
      </dsp:nvSpPr>
      <dsp:spPr>
        <a:xfrm>
          <a:off x="6514355" y="582052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514355" y="711124"/>
        <a:ext cx="386175" cy="387216"/>
      </dsp:txXfrm>
    </dsp:sp>
    <dsp:sp modelId="{A5C5FD1E-3DED-4457-9A12-DF4219B3E63D}">
      <dsp:nvSpPr>
        <dsp:cNvPr id="0" name=""/>
        <dsp:cNvSpPr/>
      </dsp:nvSpPr>
      <dsp:spPr>
        <a:xfrm>
          <a:off x="7295033" y="124055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Request JSON</a:t>
          </a:r>
        </a:p>
      </dsp:txBody>
      <dsp:txXfrm>
        <a:off x="7340764" y="169786"/>
        <a:ext cx="2510797" cy="14698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8A407-AD32-473B-8680-7C6E41C32AAE}">
      <dsp:nvSpPr>
        <dsp:cNvPr id="0" name=""/>
        <dsp:cNvSpPr/>
      </dsp:nvSpPr>
      <dsp:spPr>
        <a:xfrm>
          <a:off x="13534" y="124817"/>
          <a:ext cx="2599718" cy="15598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Response.JSON</a:t>
          </a:r>
          <a:endParaRPr lang="en-US" sz="2400" kern="1200" dirty="0"/>
        </a:p>
      </dsp:txBody>
      <dsp:txXfrm>
        <a:off x="59220" y="170503"/>
        <a:ext cx="2508346" cy="1468459"/>
      </dsp:txXfrm>
    </dsp:sp>
    <dsp:sp modelId="{2CC44F04-B486-454B-BB52-8A52F30FFCA0}">
      <dsp:nvSpPr>
        <dsp:cNvPr id="0" name=""/>
        <dsp:cNvSpPr/>
      </dsp:nvSpPr>
      <dsp:spPr>
        <a:xfrm>
          <a:off x="2873225" y="582367"/>
          <a:ext cx="551140" cy="644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873225" y="711313"/>
        <a:ext cx="385798" cy="386838"/>
      </dsp:txXfrm>
    </dsp:sp>
    <dsp:sp modelId="{58EF79D5-2CA9-4E9A-9EA9-2E1B3694BBF5}">
      <dsp:nvSpPr>
        <dsp:cNvPr id="0" name=""/>
        <dsp:cNvSpPr/>
      </dsp:nvSpPr>
      <dsp:spPr>
        <a:xfrm>
          <a:off x="3653140" y="124817"/>
          <a:ext cx="2599718" cy="15598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response.response_entity_type</a:t>
          </a:r>
          <a:endParaRPr lang="en-US" sz="2000" kern="1200" dirty="0"/>
        </a:p>
      </dsp:txBody>
      <dsp:txXfrm>
        <a:off x="3698826" y="170503"/>
        <a:ext cx="2508346" cy="1468459"/>
      </dsp:txXfrm>
    </dsp:sp>
    <dsp:sp modelId="{CB9C17D3-31DF-4E65-964F-0D16F17CAF65}">
      <dsp:nvSpPr>
        <dsp:cNvPr id="0" name=""/>
        <dsp:cNvSpPr/>
      </dsp:nvSpPr>
      <dsp:spPr>
        <a:xfrm>
          <a:off x="6512831" y="582367"/>
          <a:ext cx="551140" cy="6447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512831" y="711313"/>
        <a:ext cx="385798" cy="386838"/>
      </dsp:txXfrm>
    </dsp:sp>
    <dsp:sp modelId="{A5C5FD1E-3DED-4457-9A12-DF4219B3E63D}">
      <dsp:nvSpPr>
        <dsp:cNvPr id="0" name=""/>
        <dsp:cNvSpPr/>
      </dsp:nvSpPr>
      <dsp:spPr>
        <a:xfrm>
          <a:off x="7292746" y="124817"/>
          <a:ext cx="2599718" cy="15598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Response.Entity</a:t>
          </a:r>
          <a:endParaRPr lang="en-US" sz="2400" kern="1200" dirty="0"/>
        </a:p>
      </dsp:txBody>
      <dsp:txXfrm>
        <a:off x="7338432" y="170503"/>
        <a:ext cx="2508346" cy="14684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8888-B366-4C28-A3AF-7AB2BDB5A71F}">
      <dsp:nvSpPr>
        <dsp:cNvPr id="0" name=""/>
        <dsp:cNvSpPr/>
      </dsp:nvSpPr>
      <dsp:spPr>
        <a:xfrm>
          <a:off x="8706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Request Object</a:t>
          </a:r>
        </a:p>
      </dsp:txBody>
      <dsp:txXfrm>
        <a:off x="54437" y="217553"/>
        <a:ext cx="2510797" cy="1469893"/>
      </dsp:txXfrm>
    </dsp:sp>
    <dsp:sp modelId="{B6A3AEDA-906E-4982-B7AB-C83497D3B6C3}">
      <dsp:nvSpPr>
        <dsp:cNvPr id="0" name=""/>
        <dsp:cNvSpPr/>
      </dsp:nvSpPr>
      <dsp:spPr>
        <a:xfrm>
          <a:off x="2871192" y="629819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871192" y="758891"/>
        <a:ext cx="386175" cy="387216"/>
      </dsp:txXfrm>
    </dsp:sp>
    <dsp:sp modelId="{E17DFF1B-057D-4858-970D-03B5DF3680B2}">
      <dsp:nvSpPr>
        <dsp:cNvPr id="0" name=""/>
        <dsp:cNvSpPr/>
      </dsp:nvSpPr>
      <dsp:spPr>
        <a:xfrm>
          <a:off x="3651870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_</a:t>
          </a:r>
          <a:r>
            <a:rPr lang="en-US" sz="3000" kern="1200" dirty="0" err="1"/>
            <a:t>obj_to_json</a:t>
          </a:r>
          <a:endParaRPr lang="en-US" sz="3000" kern="1200" dirty="0"/>
        </a:p>
      </dsp:txBody>
      <dsp:txXfrm>
        <a:off x="3697601" y="217553"/>
        <a:ext cx="2510797" cy="1469893"/>
      </dsp:txXfrm>
    </dsp:sp>
    <dsp:sp modelId="{73BF3830-52E6-41A5-9A59-5A2276F9766B}">
      <dsp:nvSpPr>
        <dsp:cNvPr id="0" name=""/>
        <dsp:cNvSpPr/>
      </dsp:nvSpPr>
      <dsp:spPr>
        <a:xfrm>
          <a:off x="6514355" y="629819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514355" y="758891"/>
        <a:ext cx="386175" cy="387216"/>
      </dsp:txXfrm>
    </dsp:sp>
    <dsp:sp modelId="{198B7648-2DC5-4244-A698-C380629331A5}">
      <dsp:nvSpPr>
        <dsp:cNvPr id="0" name=""/>
        <dsp:cNvSpPr/>
      </dsp:nvSpPr>
      <dsp:spPr>
        <a:xfrm>
          <a:off x="7295033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Raw JSON</a:t>
          </a:r>
        </a:p>
      </dsp:txBody>
      <dsp:txXfrm>
        <a:off x="7340764" y="217553"/>
        <a:ext cx="2510797" cy="14698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D8888-B366-4C28-A3AF-7AB2BDB5A71F}">
      <dsp:nvSpPr>
        <dsp:cNvPr id="0" name=""/>
        <dsp:cNvSpPr/>
      </dsp:nvSpPr>
      <dsp:spPr>
        <a:xfrm>
          <a:off x="8706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Client</a:t>
          </a:r>
          <a:r>
            <a:rPr lang="en-US" sz="3000" kern="1200" baseline="0" dirty="0"/>
            <a:t> response</a:t>
          </a:r>
          <a:endParaRPr lang="en-US" sz="3000" kern="1200" dirty="0"/>
        </a:p>
      </dsp:txBody>
      <dsp:txXfrm>
        <a:off x="54437" y="217553"/>
        <a:ext cx="2510797" cy="1469893"/>
      </dsp:txXfrm>
    </dsp:sp>
    <dsp:sp modelId="{B6A3AEDA-906E-4982-B7AB-C83497D3B6C3}">
      <dsp:nvSpPr>
        <dsp:cNvPr id="0" name=""/>
        <dsp:cNvSpPr/>
      </dsp:nvSpPr>
      <dsp:spPr>
        <a:xfrm>
          <a:off x="2871192" y="629819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871192" y="758891"/>
        <a:ext cx="386175" cy="387216"/>
      </dsp:txXfrm>
    </dsp:sp>
    <dsp:sp modelId="{E17DFF1B-057D-4858-970D-03B5DF3680B2}">
      <dsp:nvSpPr>
        <dsp:cNvPr id="0" name=""/>
        <dsp:cNvSpPr/>
      </dsp:nvSpPr>
      <dsp:spPr>
        <a:xfrm>
          <a:off x="3651870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_</a:t>
          </a:r>
          <a:r>
            <a:rPr lang="en-US" sz="3000" kern="1200" dirty="0" err="1"/>
            <a:t>json_to_obj</a:t>
          </a:r>
          <a:endParaRPr lang="en-US" sz="3000" kern="1200" dirty="0"/>
        </a:p>
      </dsp:txBody>
      <dsp:txXfrm>
        <a:off x="3697601" y="217553"/>
        <a:ext cx="2510797" cy="1469893"/>
      </dsp:txXfrm>
    </dsp:sp>
    <dsp:sp modelId="{73BF3830-52E6-41A5-9A59-5A2276F9766B}">
      <dsp:nvSpPr>
        <dsp:cNvPr id="0" name=""/>
        <dsp:cNvSpPr/>
      </dsp:nvSpPr>
      <dsp:spPr>
        <a:xfrm>
          <a:off x="6514355" y="629819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514355" y="758891"/>
        <a:ext cx="386175" cy="387216"/>
      </dsp:txXfrm>
    </dsp:sp>
    <dsp:sp modelId="{198B7648-2DC5-4244-A698-C380629331A5}">
      <dsp:nvSpPr>
        <dsp:cNvPr id="0" name=""/>
        <dsp:cNvSpPr/>
      </dsp:nvSpPr>
      <dsp:spPr>
        <a:xfrm>
          <a:off x="7295033" y="171822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Response Object</a:t>
          </a:r>
          <a:endParaRPr lang="en-US" sz="3000" kern="1200" dirty="0"/>
        </a:p>
      </dsp:txBody>
      <dsp:txXfrm>
        <a:off x="7340764" y="217553"/>
        <a:ext cx="2510797" cy="14698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AEB64-C5B1-47FC-ADAD-133F13CAFF0F}">
      <dsp:nvSpPr>
        <dsp:cNvPr id="0" name=""/>
        <dsp:cNvSpPr/>
      </dsp:nvSpPr>
      <dsp:spPr>
        <a:xfrm>
          <a:off x="8706" y="544539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Make a create server request</a:t>
          </a:r>
        </a:p>
      </dsp:txBody>
      <dsp:txXfrm>
        <a:off x="54437" y="590270"/>
        <a:ext cx="2510797" cy="1469893"/>
      </dsp:txXfrm>
    </dsp:sp>
    <dsp:sp modelId="{A3062AD2-018E-46DC-BCF6-324C4E6FF76E}">
      <dsp:nvSpPr>
        <dsp:cNvPr id="0" name=""/>
        <dsp:cNvSpPr/>
      </dsp:nvSpPr>
      <dsp:spPr>
        <a:xfrm>
          <a:off x="2871192" y="1002537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871192" y="1131609"/>
        <a:ext cx="386175" cy="387216"/>
      </dsp:txXfrm>
    </dsp:sp>
    <dsp:sp modelId="{FAF66CFE-0ABB-4C5E-8C2E-9B07A7FCB207}">
      <dsp:nvSpPr>
        <dsp:cNvPr id="0" name=""/>
        <dsp:cNvSpPr/>
      </dsp:nvSpPr>
      <dsp:spPr>
        <a:xfrm>
          <a:off x="3651870" y="544539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Poll the server’s status</a:t>
          </a:r>
        </a:p>
      </dsp:txBody>
      <dsp:txXfrm>
        <a:off x="3697601" y="590270"/>
        <a:ext cx="2510797" cy="1469893"/>
      </dsp:txXfrm>
    </dsp:sp>
    <dsp:sp modelId="{3D7CD88F-8ECF-4771-B971-5C7348BC5CA1}">
      <dsp:nvSpPr>
        <dsp:cNvPr id="0" name=""/>
        <dsp:cNvSpPr/>
      </dsp:nvSpPr>
      <dsp:spPr>
        <a:xfrm>
          <a:off x="6514355" y="1002537"/>
          <a:ext cx="551679" cy="645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514355" y="1131609"/>
        <a:ext cx="386175" cy="387216"/>
      </dsp:txXfrm>
    </dsp:sp>
    <dsp:sp modelId="{C4B6A51F-BC40-42F2-8970-632961A22FCB}">
      <dsp:nvSpPr>
        <dsp:cNvPr id="0" name=""/>
        <dsp:cNvSpPr/>
      </dsp:nvSpPr>
      <dsp:spPr>
        <a:xfrm>
          <a:off x="7295033" y="544539"/>
          <a:ext cx="2602259" cy="1561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Exit when server status is “active”</a:t>
          </a:r>
        </a:p>
      </dsp:txBody>
      <dsp:txXfrm>
        <a:off x="7340764" y="590270"/>
        <a:ext cx="2510797" cy="146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5FF01-7070-4EFF-A04C-03C308765B4D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1AFFC-E92F-41EB-B366-ECC7FED26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4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ease of understanding and to allow for easier triage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1AFFC-E92F-41EB-B366-ECC7FED26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6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created three abstractions: test runners, application drivers, and configuration management.</a:t>
            </a:r>
          </a:p>
          <a:p>
            <a:endParaRPr lang="en-US" dirty="0"/>
          </a:p>
          <a:p>
            <a:r>
              <a:rPr lang="en-US" dirty="0"/>
              <a:t>You can have any runner you want as you write a plugin for it.</a:t>
            </a:r>
          </a:p>
          <a:p>
            <a:r>
              <a:rPr lang="en-US" dirty="0"/>
              <a:t>You can use requests and have it auto-serialize your responses.</a:t>
            </a:r>
          </a:p>
          <a:p>
            <a:r>
              <a:rPr lang="en-US" dirty="0"/>
              <a:t>You can validate specific data about a virtual machine without knowing the underlying OS.</a:t>
            </a:r>
          </a:p>
          <a:p>
            <a:r>
              <a:rPr lang="en-US" dirty="0"/>
              <a:t>You can use configuration files and environment variables to configure your tests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149AB-247A-4374-9927-671D329E3C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 link</a:t>
            </a:r>
          </a:p>
          <a:p>
            <a:r>
              <a:rPr lang="en-US" dirty="0"/>
              <a:t>Discuss process</a:t>
            </a:r>
          </a:p>
          <a:p>
            <a:r>
              <a:rPr lang="en-US" dirty="0"/>
              <a:t>Show .</a:t>
            </a:r>
            <a:r>
              <a:rPr lang="en-US" dirty="0" err="1"/>
              <a:t>opencafe</a:t>
            </a:r>
            <a:r>
              <a:rPr lang="en-US" dirty="0"/>
              <a:t> file structure</a:t>
            </a:r>
          </a:p>
          <a:p>
            <a:r>
              <a:rPr lang="en-US" dirty="0"/>
              <a:t>Show </a:t>
            </a:r>
            <a:r>
              <a:rPr lang="en-US" dirty="0" err="1"/>
              <a:t>engine.config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1AFFC-E92F-41EB-B366-ECC7FED26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3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Clients do not have sensible defaults. A behaviors are functions that encapsulate a project’s common workflows so other projects can use those functions without needing to fully understand 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1AFFC-E92F-41EB-B366-ECC7FED265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42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level configuration is meant to contain items necessary for any use of the project. The per API configurations are usually relevant to only that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1AFFC-E92F-41EB-B366-ECC7FED265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5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3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45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64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58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03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54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35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5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9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5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7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6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7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C4C8730-1723-411A-953F-E3E1CAAA8808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B460D23-61BE-4EBA-B634-AB835BCE73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72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walleck/opencafe-training" TargetMode="External"/><Relationship Id="rId3" Type="http://schemas.openxmlformats.org/officeDocument/2006/relationships/hyperlink" Target="https://github.com/cafehub/opencafe" TargetMode="External"/><Relationship Id="rId7" Type="http://schemas.openxmlformats.org/officeDocument/2006/relationships/hyperlink" Target="http://opencafe.readthedocs.io/en/latest/quickstart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afe.readthedocs.io/" TargetMode="External"/><Relationship Id="rId5" Type="http://schemas.openxmlformats.org/officeDocument/2006/relationships/hyperlink" Target="https://github.com/openstack/cloudroast" TargetMode="External"/><Relationship Id="rId4" Type="http://schemas.openxmlformats.org/officeDocument/2006/relationships/hyperlink" Target="https://github.com/openstack/cloudcaf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sciinema.org/a/169415?speed=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FC9FC5-AE70-47F7-97E7-DD8418F0D4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65807"/>
            <a:ext cx="12192000" cy="2292194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9A2E3A-88DD-4B27-909A-4031901CC8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5767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6211A9-0224-42CE-8B84-2223FD5FA5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580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945C021-60CB-4D35-B4FB-41ED5D445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1" y="643468"/>
            <a:ext cx="7631929" cy="3650784"/>
          </a:xfrm>
        </p:spPr>
        <p:txBody>
          <a:bodyPr>
            <a:normAutofit/>
          </a:bodyPr>
          <a:lstStyle/>
          <a:p>
            <a:pPr algn="l"/>
            <a:r>
              <a:rPr lang="en-US" sz="6100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</a:rPr>
              <a:t>OpenCafe Architecture and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99A34-D8FA-400B-9540-FA6142E71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412" y="4824976"/>
            <a:ext cx="7631928" cy="1356367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Daryl Walleck</a:t>
            </a:r>
          </a:p>
          <a:p>
            <a:pPr algn="l">
              <a:lnSpc>
                <a:spcPct val="90000"/>
              </a:lnSpc>
            </a:pPr>
            <a:r>
              <a:rPr lang="en-US" sz="22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Senior Software Developer in Test</a:t>
            </a:r>
          </a:p>
          <a:p>
            <a:pPr algn="l">
              <a:lnSpc>
                <a:spcPct val="90000"/>
              </a:lnSpc>
            </a:pPr>
            <a:r>
              <a:rPr lang="en-US" sz="22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400000" scaled="0"/>
                  <a:tileRect/>
                </a:gradFill>
              </a:rPr>
              <a:t>OpenCafe Maintainer</a:t>
            </a:r>
          </a:p>
        </p:txBody>
      </p:sp>
    </p:spTree>
    <p:extLst>
      <p:ext uri="{BB962C8B-B14F-4D97-AF65-F5344CB8AC3E}">
        <p14:creationId xmlns:p14="http://schemas.microsoft.com/office/powerpoint/2010/main" val="143215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142D0-D811-4D9D-8AE0-3F0D5AB49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9" y="863390"/>
            <a:ext cx="2598213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CE9452-2C86-476A-836C-9B74DB1B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132446" cy="19050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CloudCafe</a:t>
            </a:r>
            <a:r>
              <a:rPr lang="en-US" dirty="0"/>
              <a:t> Project Package Structure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57D8C-E0A1-48EB-A04E-6A9847EB0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666999"/>
            <a:ext cx="5943600" cy="3395871"/>
          </a:xfrm>
        </p:spPr>
        <p:txBody>
          <a:bodyPr>
            <a:normAutofit/>
          </a:bodyPr>
          <a:lstStyle/>
          <a:p>
            <a:r>
              <a:rPr lang="en-US" dirty="0"/>
              <a:t>One package per product</a:t>
            </a:r>
            <a:endParaRPr lang="en-US"/>
          </a:p>
          <a:p>
            <a:r>
              <a:rPr lang="en-US" dirty="0"/>
              <a:t>One sub-package for each API endpoint</a:t>
            </a:r>
            <a:endParaRPr lang="en-US"/>
          </a:p>
          <a:p>
            <a:r>
              <a:rPr lang="en-US" dirty="0"/>
              <a:t>For each endpoint:</a:t>
            </a:r>
            <a:endParaRPr lang="en-US"/>
          </a:p>
          <a:p>
            <a:pPr lvl="1"/>
            <a:r>
              <a:rPr lang="en-US" dirty="0"/>
              <a:t>Model definitions</a:t>
            </a:r>
            <a:endParaRPr lang="en-US"/>
          </a:p>
          <a:p>
            <a:pPr lvl="1"/>
            <a:r>
              <a:rPr lang="en-US" dirty="0"/>
              <a:t>API client Class</a:t>
            </a:r>
            <a:endParaRPr lang="en-US"/>
          </a:p>
          <a:p>
            <a:pPr lvl="1"/>
            <a:r>
              <a:rPr lang="en-US" dirty="0"/>
              <a:t>Behaviors class (Optional)</a:t>
            </a:r>
            <a:endParaRPr lang="en-US"/>
          </a:p>
          <a:p>
            <a:pPr lvl="1"/>
            <a:r>
              <a:rPr lang="en-US" dirty="0"/>
              <a:t>Configuration class (Optional)</a:t>
            </a:r>
            <a:endParaRPr lang="en-US"/>
          </a:p>
          <a:p>
            <a:pPr lvl="1"/>
            <a:r>
              <a:rPr lang="en-US" dirty="0"/>
              <a:t>Composite class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4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F4A-6776-4949-8D63-976D5286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FAE277-BE11-40BC-815A-A95B1AB190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749053"/>
              </p:ext>
            </p:extLst>
          </p:nvPr>
        </p:nvGraphicFramePr>
        <p:xfrm>
          <a:off x="1141413" y="2667000"/>
          <a:ext cx="9906000" cy="1809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442CD65-CB81-45B5-9FE3-C20CBECF19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020826"/>
              </p:ext>
            </p:extLst>
          </p:nvPr>
        </p:nvGraphicFramePr>
        <p:xfrm>
          <a:off x="1141413" y="4498075"/>
          <a:ext cx="9906000" cy="1809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02934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6605-AB02-4E94-B065-96846CCD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Serialization 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C53C93-D9BF-42E9-BC17-9B3A1B37A1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3487114"/>
              </p:ext>
            </p:extLst>
          </p:nvPr>
        </p:nvGraphicFramePr>
        <p:xfrm>
          <a:off x="1141413" y="2667000"/>
          <a:ext cx="9906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72B91B1-8920-4105-851C-3DB021CF6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610695"/>
              </p:ext>
            </p:extLst>
          </p:nvPr>
        </p:nvGraphicFramePr>
        <p:xfrm>
          <a:off x="1141413" y="4572000"/>
          <a:ext cx="9906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357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2614-EDBD-4D06-B944-489F6561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00442D1-7296-4190-AD76-4B1C803953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502351"/>
              </p:ext>
            </p:extLst>
          </p:nvPr>
        </p:nvGraphicFramePr>
        <p:xfrm>
          <a:off x="1141413" y="3140764"/>
          <a:ext cx="9906000" cy="2650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CA6A0B-43D3-4B4F-96D9-955166378847}"/>
              </a:ext>
            </a:extLst>
          </p:cNvPr>
          <p:cNvSpPr txBox="1"/>
          <p:nvPr/>
        </p:nvSpPr>
        <p:spPr>
          <a:xfrm>
            <a:off x="1141413" y="2467425"/>
            <a:ext cx="263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124611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C3D062-BC64-4565-B4BA-0A496EA3F3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0"/>
            <a:ext cx="2766863" cy="6858000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D453E-15C8-4D07-89C9-8E4F69E46C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3079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2E3983-091A-4CCE-B772-9E6372F65F1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-680925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7EBCD6-9B51-4CF5-AE15-0050A5EC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73" y="643467"/>
            <a:ext cx="7652206" cy="1185333"/>
          </a:xfrm>
        </p:spPr>
        <p:txBody>
          <a:bodyPr anchor="t">
            <a:normAutofit/>
          </a:bodyPr>
          <a:lstStyle/>
          <a:p>
            <a:r>
              <a:rPr lang="en-US" sz="3600"/>
              <a:t>Configuration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99711-9AB7-4E39-819B-7821F045E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972" y="1828801"/>
            <a:ext cx="7652207" cy="4253948"/>
          </a:xfrm>
        </p:spPr>
        <p:txBody>
          <a:bodyPr>
            <a:normAutofit/>
          </a:bodyPr>
          <a:lstStyle/>
          <a:p>
            <a:r>
              <a:rPr lang="en-US" dirty="0"/>
              <a:t>Convention of one project configuration and optionally one per API endpoint</a:t>
            </a:r>
          </a:p>
          <a:p>
            <a:r>
              <a:rPr lang="en-US" dirty="0">
                <a:effectLst/>
              </a:rPr>
              <a:t>SECTION_NAME property that maps to the config section in the file</a:t>
            </a:r>
          </a:p>
          <a:p>
            <a:r>
              <a:rPr lang="en-US" dirty="0">
                <a:effectLst/>
              </a:rPr>
              <a:t>functions whose names map to entries within the SECTION_NAME of the config file</a:t>
            </a:r>
          </a:p>
          <a:p>
            <a:pPr lvl="1"/>
            <a:r>
              <a:rPr lang="en-US" dirty="0">
                <a:effectLst/>
              </a:rPr>
              <a:t>Return types can be cast to other types than string</a:t>
            </a:r>
          </a:p>
        </p:txBody>
      </p:sp>
    </p:spTree>
    <p:extLst>
      <p:ext uri="{BB962C8B-B14F-4D97-AF65-F5344CB8AC3E}">
        <p14:creationId xmlns:p14="http://schemas.microsoft.com/office/powerpoint/2010/main" val="45644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2FC9FC5-AE70-47F7-97E7-DD8418F0D4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65807"/>
            <a:ext cx="12192000" cy="2292194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9A2E3A-88DD-4B27-909A-4031901CC8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5767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6211A9-0224-42CE-8B84-2223FD5FA5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580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3EB8E4-37E2-4412-9F72-2F5EA3D9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43468"/>
            <a:ext cx="7631929" cy="36507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Plugins</a:t>
            </a:r>
            <a:br>
              <a:rPr lang="en-US" sz="6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sz="6600">
              <a:gradFill flip="none" rotWithShape="1">
                <a:gsLst>
                  <a:gs pos="0">
                    <a:srgbClr val="FFFFFF"/>
                  </a:gs>
                  <a:gs pos="100000">
                    <a:srgbClr val="A6A6A6"/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9198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2DC2A-CCC0-4DDF-B19A-2BEAB5D1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Plugins - HTTP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7290-7580-449C-9150-D7A67C76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Based on the Requests library</a:t>
            </a:r>
          </a:p>
          <a:p>
            <a:r>
              <a:rPr lang="en-US" dirty="0"/>
              <a:t>Adds logging and serialization of requests and responses</a:t>
            </a:r>
          </a:p>
          <a:p>
            <a:r>
              <a:rPr lang="en-US" dirty="0"/>
              <a:t>Allows for direct passthrough to requests using </a:t>
            </a:r>
            <a:r>
              <a:rPr lang="en-US" dirty="0" err="1"/>
              <a:t>requestslibkawrgs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23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6FDDC-1A24-473C-A8EC-457BCA5B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Plugins - SSH and </a:t>
            </a:r>
            <a:r>
              <a:rPr lang="en-US" dirty="0" err="1"/>
              <a:t>WinRM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0B828-64EE-4736-88D7-93D8B49E1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Encapsulated by </a:t>
            </a:r>
            <a:r>
              <a:rPr lang="en-US" dirty="0" err="1"/>
              <a:t>RemoteClient</a:t>
            </a:r>
            <a:r>
              <a:rPr lang="en-US" dirty="0"/>
              <a:t> class</a:t>
            </a:r>
          </a:p>
          <a:p>
            <a:r>
              <a:rPr lang="en-US" dirty="0"/>
              <a:t>Perform a subset of commands on Linux or Windows hosts and return uniform responses</a:t>
            </a:r>
          </a:p>
          <a:p>
            <a:r>
              <a:rPr lang="en-US" dirty="0"/>
              <a:t>Used to validate properties of 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372317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428E-9820-43EB-A979-9579F11B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CF233-B491-4159-AB5E-EED512A22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91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DE362-7075-4E99-B42D-9004D4AB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US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E340-5009-4954-997B-CBCB102ED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OpenCafe – </a:t>
            </a:r>
            <a:r>
              <a:rPr lang="en-US" dirty="0">
                <a:hlinkClick r:id="rId3"/>
              </a:rPr>
              <a:t>https://github.com/cafehub/opencafe</a:t>
            </a:r>
            <a:endParaRPr lang="en-US" dirty="0"/>
          </a:p>
          <a:p>
            <a:pPr lvl="1"/>
            <a:r>
              <a:rPr lang="en-US" dirty="0" err="1"/>
              <a:t>CloudCafe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https://github.com/openstack/cloudcafe</a:t>
            </a:r>
            <a:endParaRPr lang="en-US" dirty="0"/>
          </a:p>
          <a:p>
            <a:pPr lvl="1"/>
            <a:r>
              <a:rPr lang="en-US" dirty="0" err="1"/>
              <a:t>CloudRoast</a:t>
            </a:r>
            <a:r>
              <a:rPr lang="en-US" dirty="0"/>
              <a:t> – </a:t>
            </a:r>
            <a:r>
              <a:rPr lang="en-US" dirty="0">
                <a:hlinkClick r:id="rId5"/>
              </a:rPr>
              <a:t>https://github.com/openstack/cloudroast</a:t>
            </a:r>
            <a:endParaRPr lang="en-US" dirty="0"/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/>
              <a:t>Main documentation – </a:t>
            </a:r>
            <a:r>
              <a:rPr lang="en-US" dirty="0">
                <a:hlinkClick r:id="rId6"/>
              </a:rPr>
              <a:t>https://opencafe.readthedocs.io</a:t>
            </a:r>
            <a:endParaRPr lang="en-US" dirty="0"/>
          </a:p>
          <a:p>
            <a:pPr lvl="1"/>
            <a:r>
              <a:rPr lang="en-US" dirty="0" err="1"/>
              <a:t>Quickstart</a:t>
            </a:r>
            <a:r>
              <a:rPr lang="en-US" dirty="0"/>
              <a:t> - </a:t>
            </a:r>
            <a:r>
              <a:rPr lang="en-US" dirty="0">
                <a:hlinkClick r:id="rId7"/>
              </a:rPr>
              <a:t>http://opencafe.readthedocs.io/en/latest/quickstart/index.html</a:t>
            </a:r>
            <a:endParaRPr lang="en-US" dirty="0"/>
          </a:p>
          <a:p>
            <a:r>
              <a:rPr lang="en-US" dirty="0"/>
              <a:t>Slides and Materials</a:t>
            </a:r>
          </a:p>
          <a:p>
            <a:pPr lvl="1"/>
            <a:r>
              <a:rPr lang="en-US" dirty="0">
                <a:hlinkClick r:id="rId8"/>
              </a:rPr>
              <a:t>https://github.com/dwalleck/opencafe-training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9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ABBDC-7A44-4AE8-A04F-B5495481B9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C8E2EC-73A4-48C2-B4D7-D7726BD908E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10701D-B20E-432A-A8E9-3CA9BF20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4000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7F5716-B196-4F76-AFF2-25ADDFC72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61696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368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372D-8953-4D30-85A5-0E92E1BEF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/>
              <a:t>Why Create OpenCafe?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949A1B-6874-4E78-BEEF-B330890480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009667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265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D62CC-76D3-4C58-9440-0D9F0FF0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US"/>
              <a:t>Core OpenCafe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120C-54EF-46BF-A7F1-F4FCC7B1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/>
              <a:t>Open Source</a:t>
            </a:r>
          </a:p>
          <a:p>
            <a:pPr lvl="1"/>
            <a:r>
              <a:rPr lang="en-US"/>
              <a:t>OpenCafe – Test runner, configuration and logging management, plugins (HTTP, SSH), base unittest fixtures</a:t>
            </a:r>
          </a:p>
          <a:p>
            <a:pPr lvl="1"/>
            <a:r>
              <a:rPr lang="en-US"/>
              <a:t>CloudCafe – Client and configuration definitions for OpenStack projects</a:t>
            </a:r>
          </a:p>
          <a:p>
            <a:pPr lvl="1"/>
            <a:r>
              <a:rPr lang="en-US"/>
              <a:t>CloudRoast – End-to-End tests for OpenStack projects</a:t>
            </a:r>
          </a:p>
          <a:p>
            <a:r>
              <a:rPr lang="en-US"/>
              <a:t>Internal</a:t>
            </a:r>
          </a:p>
          <a:p>
            <a:pPr lvl="1"/>
            <a:r>
              <a:rPr lang="en-US"/>
              <a:t>RaxRoast – End-to-End tests designed specifically for Rackspace’s OpenStack public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6D2D-B3D2-476A-B602-4BC4F1C2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OpenCafe</a:t>
            </a:r>
            <a:r>
              <a:rPr lang="en-US" dirty="0"/>
              <a:t> Project Hierarchy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490FC3B-9286-41F6-AACB-4F6B07C989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593622"/>
              </p:ext>
            </p:extLst>
          </p:nvPr>
        </p:nvGraphicFramePr>
        <p:xfrm>
          <a:off x="3248526" y="2285999"/>
          <a:ext cx="6256421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7324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FCF65-F31B-425A-AFD4-B117878A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OpenCafe</a:t>
            </a:r>
            <a:r>
              <a:rPr lang="en-US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Architecture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3029886-F9CD-455D-B2BE-D1001124A68E}"/>
              </a:ext>
            </a:extLst>
          </p:cNvPr>
          <p:cNvGraphicFramePr/>
          <p:nvPr>
            <p:extLst/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2BEF3D-069A-49C5-8BE6-3DC0BF03C037}"/>
              </a:ext>
            </a:extLst>
          </p:cNvPr>
          <p:cNvSpPr/>
          <p:nvPr/>
        </p:nvSpPr>
        <p:spPr>
          <a:xfrm>
            <a:off x="6111688" y="2286000"/>
            <a:ext cx="2440642" cy="59167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Remote Instance Validation Client</a:t>
            </a:r>
          </a:p>
        </p:txBody>
      </p:sp>
    </p:spTree>
    <p:extLst>
      <p:ext uri="{BB962C8B-B14F-4D97-AF65-F5344CB8AC3E}">
        <p14:creationId xmlns:p14="http://schemas.microsoft.com/office/powerpoint/2010/main" val="109390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9106A-E37D-4E77-96B2-D12F2153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OpenCafe Installation and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67A0-74AB-44DF-9283-450EE53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690236"/>
            <a:ext cx="9905998" cy="8960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This demo can also be seen at </a:t>
            </a:r>
            <a:r>
              <a:rPr lang="en-US" dirty="0">
                <a:hlinkClick r:id="rId3"/>
              </a:rPr>
              <a:t>https://asciinema.org/a/169415?speed=2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9EA50-2321-4DE6-9B4A-98DFEF42D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68" y="2356732"/>
            <a:ext cx="6234087" cy="34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2FC9FC5-AE70-47F7-97E7-DD8418F0D4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65807"/>
            <a:ext cx="12192000" cy="2292194"/>
          </a:xfrm>
          <a:prstGeom prst="rect">
            <a:avLst/>
          </a:prstGeom>
          <a:solidFill>
            <a:srgbClr val="363D46"/>
          </a:solidFill>
          <a:ln>
            <a:noFill/>
          </a:ln>
          <a:effectLst>
            <a:innerShdw blurRad="635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9A2E3A-88DD-4B27-909A-4031901CC8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5767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6211A9-0224-42CE-8B84-2223FD5FA59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5807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A70931A-FA5F-493C-B240-DE3FDDB8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43468"/>
            <a:ext cx="7631929" cy="36507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A6A6A6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OpenCafe COncepts</a:t>
            </a:r>
          </a:p>
        </p:txBody>
      </p:sp>
    </p:spTree>
    <p:extLst>
      <p:ext uri="{BB962C8B-B14F-4D97-AF65-F5344CB8AC3E}">
        <p14:creationId xmlns:p14="http://schemas.microsoft.com/office/powerpoint/2010/main" val="119045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AB7AB4-7FA3-48C2-8C93-E9234882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3400" dirty="0"/>
              <a:t>OpenCafe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6B75-E19F-4E69-A408-D8C91B6CA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Client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A class whose functions are a one-to-one mapping of possible API requests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Model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An object representation of a JSON or XML request or response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Entity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A model that has been attached to an API response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Behavior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A method that encapsulates a logical series of API requests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Composite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A class that represents all aspects of a given API including its client, models, configuration, and behaviors</a:t>
            </a:r>
          </a:p>
        </p:txBody>
      </p:sp>
    </p:spTree>
    <p:extLst>
      <p:ext uri="{BB962C8B-B14F-4D97-AF65-F5344CB8AC3E}">
        <p14:creationId xmlns:p14="http://schemas.microsoft.com/office/powerpoint/2010/main" val="546860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1673</TotalTime>
  <Words>719</Words>
  <Application>Microsoft Office PowerPoint</Application>
  <PresentationFormat>Widescreen</PresentationFormat>
  <Paragraphs>134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Mesh</vt:lpstr>
      <vt:lpstr>OpenCafe Architecture and Implementation</vt:lpstr>
      <vt:lpstr>Overview</vt:lpstr>
      <vt:lpstr>Why Create OpenCafe?</vt:lpstr>
      <vt:lpstr>Core OpenCafe Projects</vt:lpstr>
      <vt:lpstr>OpenCafe Project Hierarchy</vt:lpstr>
      <vt:lpstr>OpenCafe Architecture</vt:lpstr>
      <vt:lpstr>Demo - OpenCafe Installation and Initialization</vt:lpstr>
      <vt:lpstr>OpenCafe COncepts</vt:lpstr>
      <vt:lpstr>OpenCafe Terminology</vt:lpstr>
      <vt:lpstr>CloudCafe Project Package Structure</vt:lpstr>
      <vt:lpstr>Clients</vt:lpstr>
      <vt:lpstr>Model Serialization Flow</vt:lpstr>
      <vt:lpstr>Behaviors</vt:lpstr>
      <vt:lpstr>Configuration Classes</vt:lpstr>
      <vt:lpstr>Plugins </vt:lpstr>
      <vt:lpstr>Plugins - HTTP</vt:lpstr>
      <vt:lpstr>Plugins - SSH and WinRM</vt:lpstr>
      <vt:lpstr>Questions?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OpenCafe Training</dc:title>
  <dc:creator>Daryl Walleck</dc:creator>
  <cp:lastModifiedBy>Daryl Walleck</cp:lastModifiedBy>
  <cp:revision>65</cp:revision>
  <dcterms:created xsi:type="dcterms:W3CDTF">2018-03-12T15:59:18Z</dcterms:created>
  <dcterms:modified xsi:type="dcterms:W3CDTF">2018-03-14T19:28:13Z</dcterms:modified>
</cp:coreProperties>
</file>